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5"/>
  </p:notesMasterIdLst>
  <p:sldIdLst>
    <p:sldId id="1857" r:id="rId3"/>
    <p:sldId id="392" r:id="rId4"/>
    <p:sldId id="1830" r:id="rId5"/>
    <p:sldId id="1833" r:id="rId6"/>
    <p:sldId id="1895" r:id="rId7"/>
    <p:sldId id="1896" r:id="rId8"/>
    <p:sldId id="1897" r:id="rId9"/>
    <p:sldId id="1908" r:id="rId10"/>
    <p:sldId id="387" r:id="rId11"/>
    <p:sldId id="407" r:id="rId12"/>
    <p:sldId id="1850" r:id="rId13"/>
    <p:sldId id="415" r:id="rId14"/>
    <p:sldId id="1849" r:id="rId15"/>
    <p:sldId id="1898" r:id="rId16"/>
    <p:sldId id="1899" r:id="rId17"/>
    <p:sldId id="1888" r:id="rId18"/>
    <p:sldId id="1889" r:id="rId19"/>
    <p:sldId id="1890" r:id="rId20"/>
    <p:sldId id="1891" r:id="rId21"/>
    <p:sldId id="1892" r:id="rId22"/>
    <p:sldId id="1904" r:id="rId23"/>
    <p:sldId id="259" r:id="rId24"/>
    <p:sldId id="1905" r:id="rId25"/>
    <p:sldId id="1893" r:id="rId26"/>
    <p:sldId id="1910" r:id="rId27"/>
    <p:sldId id="1911" r:id="rId28"/>
    <p:sldId id="1915" r:id="rId29"/>
    <p:sldId id="1912" r:id="rId30"/>
    <p:sldId id="1913" r:id="rId31"/>
    <p:sldId id="1914" r:id="rId32"/>
    <p:sldId id="1906" r:id="rId33"/>
    <p:sldId id="1900" r:id="rId34"/>
    <p:sldId id="1907" r:id="rId35"/>
    <p:sldId id="1901" r:id="rId36"/>
    <p:sldId id="1902" r:id="rId37"/>
    <p:sldId id="1916" r:id="rId38"/>
    <p:sldId id="1903" r:id="rId39"/>
    <p:sldId id="1894" r:id="rId40"/>
    <p:sldId id="1859" r:id="rId41"/>
    <p:sldId id="1851" r:id="rId42"/>
    <p:sldId id="1852" r:id="rId43"/>
    <p:sldId id="1853" r:id="rId44"/>
    <p:sldId id="1864" r:id="rId45"/>
    <p:sldId id="1872" r:id="rId46"/>
    <p:sldId id="1882" r:id="rId47"/>
    <p:sldId id="1876" r:id="rId48"/>
    <p:sldId id="1883" r:id="rId49"/>
    <p:sldId id="1881" r:id="rId50"/>
    <p:sldId id="1884" r:id="rId51"/>
    <p:sldId id="1886" r:id="rId52"/>
    <p:sldId id="1885" r:id="rId53"/>
    <p:sldId id="1868" r:id="rId54"/>
    <p:sldId id="1871" r:id="rId55"/>
    <p:sldId id="1862" r:id="rId56"/>
    <p:sldId id="1877" r:id="rId57"/>
    <p:sldId id="1878" r:id="rId58"/>
    <p:sldId id="1875" r:id="rId59"/>
    <p:sldId id="1874" r:id="rId60"/>
    <p:sldId id="1867" r:id="rId61"/>
    <p:sldId id="1866" r:id="rId62"/>
    <p:sldId id="1880" r:id="rId63"/>
    <p:sldId id="1879" r:id="rId64"/>
    <p:sldId id="1854" r:id="rId65"/>
    <p:sldId id="1861" r:id="rId66"/>
    <p:sldId id="1860" r:id="rId67"/>
    <p:sldId id="1855" r:id="rId68"/>
    <p:sldId id="1856" r:id="rId69"/>
    <p:sldId id="414" r:id="rId70"/>
    <p:sldId id="1848" r:id="rId71"/>
    <p:sldId id="408" r:id="rId72"/>
    <p:sldId id="411" r:id="rId73"/>
    <p:sldId id="409" r:id="rId74"/>
    <p:sldId id="410" r:id="rId75"/>
    <p:sldId id="413" r:id="rId76"/>
    <p:sldId id="276" r:id="rId77"/>
    <p:sldId id="1858" r:id="rId78"/>
    <p:sldId id="389" r:id="rId79"/>
    <p:sldId id="296" r:id="rId80"/>
    <p:sldId id="280" r:id="rId81"/>
    <p:sldId id="383" r:id="rId82"/>
    <p:sldId id="297" r:id="rId83"/>
    <p:sldId id="294" r:id="rId8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33"/>
    <a:srgbClr val="F8CBAD"/>
    <a:srgbClr val="156082"/>
    <a:srgbClr val="738965"/>
    <a:srgbClr val="C55A11"/>
    <a:srgbClr val="D68B58"/>
    <a:srgbClr val="CC3333"/>
    <a:srgbClr val="7F7F7F"/>
    <a:srgbClr val="38572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 showGuides="1">
      <p:cViewPr varScale="1">
        <p:scale>
          <a:sx n="60" d="100"/>
          <a:sy n="60" d="100"/>
        </p:scale>
        <p:origin x="840" y="44"/>
      </p:cViewPr>
      <p:guideLst>
        <p:guide orient="horz" pos="3024"/>
        <p:guide pos="17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 custT="1"/>
      <dgm:spPr/>
      <dgm:t>
        <a:bodyPr/>
        <a:lstStyle/>
        <a:p>
          <a:r>
            <a:rPr lang="en-GB" sz="1800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 sz="800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 sz="800"/>
        </a:p>
      </dgm:t>
    </dgm:pt>
    <dgm:pt modelId="{4D9E3866-89AE-4167-8D9F-AB8D9261FEE7}">
      <dgm:prSet phldrT="[Text]" custT="1"/>
      <dgm:spPr/>
      <dgm:t>
        <a:bodyPr/>
        <a:lstStyle/>
        <a:p>
          <a:r>
            <a:rPr lang="en-GB" sz="1200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 sz="800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 sz="800"/>
        </a:p>
      </dgm:t>
    </dgm:pt>
    <dgm:pt modelId="{8B6B5784-0EE7-45D8-8A13-599448C6E3DE}">
      <dgm:prSet phldrT="[Text]" custT="1"/>
      <dgm:spPr>
        <a:solidFill>
          <a:srgbClr val="385723">
            <a:alpha val="55000"/>
          </a:srgbClr>
        </a:solidFill>
        <a:ln>
          <a:noFill/>
        </a:ln>
      </dgm:spPr>
      <dgm:t>
        <a:bodyPr/>
        <a:lstStyle/>
        <a:p>
          <a:r>
            <a:rPr lang="en-GB" sz="1200" dirty="0"/>
            <a:t>DSP</a:t>
          </a:r>
        </a:p>
        <a:p>
          <a:r>
            <a:rPr lang="en-GB" sz="1200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 sz="800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 sz="800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1"/>
      <dgm:spPr/>
    </dgm:pt>
    <dgm:pt modelId="{1EA3F5A2-E25C-4BA7-8B04-C3F9881CE004}" type="pres">
      <dgm:prSet presAssocID="{15A14C69-2C3C-44B1-9C5B-3C28FF5F559B}" presName="rootConnector" presStyleLbl="node1" presStyleIdx="0" presStyleCnt="1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2"/>
      <dgm:spPr/>
    </dgm:pt>
    <dgm:pt modelId="{29F6DB19-BACA-45AA-820D-C5DC37DEB717}" type="pres">
      <dgm:prSet presAssocID="{4D9E3866-89AE-4167-8D9F-AB8D9261FEE7}" presName="childText" presStyleLbl="bgAcc1" presStyleIdx="0" presStyleCnt="2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2"/>
      <dgm:spPr/>
    </dgm:pt>
    <dgm:pt modelId="{3A52B32B-9CD9-4206-BDEF-5AFF6A1B9976}" type="pres">
      <dgm:prSet presAssocID="{8B6B5784-0EE7-45D8-8A13-599448C6E3D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385723">
            <a:alpha val="40000"/>
          </a:srgbClr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</a:t>
          </a:r>
        </a:p>
        <a:p>
          <a:r>
            <a:rPr lang="en-GB" dirty="0"/>
            <a:t>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0" presStyleCnt="1"/>
      <dgm:spPr/>
    </dgm:pt>
    <dgm:pt modelId="{CAC0821C-D1E9-4449-981C-B2EF51EA0B14}" type="pres">
      <dgm:prSet presAssocID="{257C4415-A6DB-4DF0-A4B3-812FCCE3F293}" presName="rootConnector" presStyleLbl="node1" presStyleIdx="0" presStyleCnt="1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0" presStyleCnt="4"/>
      <dgm:spPr/>
    </dgm:pt>
    <dgm:pt modelId="{AFA48678-DFE7-4E40-8CD7-E874F3802E57}" type="pres">
      <dgm:prSet presAssocID="{8CFDB1A8-91DF-42CA-882C-40CFD13685BB}" presName="childText" presStyleLbl="bgAcc1" presStyleIdx="0" presStyleCnt="4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1" presStyleCnt="4"/>
      <dgm:spPr/>
    </dgm:pt>
    <dgm:pt modelId="{FA74EF0C-93D1-47D5-9A89-C602DF61B408}" type="pres">
      <dgm:prSet presAssocID="{C6720861-FACC-4C49-ACFB-865B4B637237}" presName="childText" presStyleLbl="bgAcc1" presStyleIdx="1" presStyleCnt="4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2" presStyleCnt="4"/>
      <dgm:spPr/>
    </dgm:pt>
    <dgm:pt modelId="{F0FE1335-9E7D-41D7-9495-B2680D0A3173}" type="pres">
      <dgm:prSet presAssocID="{D4E14F45-280F-46AA-85F3-0F48E16B69AC}" presName="childText" presStyleLbl="bgAcc1" presStyleIdx="2" presStyleCnt="4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3" presStyleCnt="4"/>
      <dgm:spPr/>
    </dgm:pt>
    <dgm:pt modelId="{59B683AD-3C1C-4B86-ACA0-D93A7E47FB03}" type="pres">
      <dgm:prSet presAssocID="{E3E86152-2589-4796-9060-C88FB72F544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57D5E3F-9F14-4A9F-AB58-F4AD407515A7}" srcId="{99DC93EE-070D-41E6-B60A-3318520ADD45}" destId="{257C4415-A6DB-4DF0-A4B3-812FCCE3F293}" srcOrd="0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BC4F3F15-3174-4E01-8D06-1705A798E22A}" type="presParOf" srcId="{72DBE527-B4B1-48AE-818D-1DED93FA037B}" destId="{9F0BBB0D-548F-4374-95D5-597757EF68E0}" srcOrd="0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DC93EE-070D-41E6-B60A-3318520ADD45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A14C69-2C3C-44B1-9C5B-3C28FF5F559B}">
      <dgm:prSet phldrT="[Text]"/>
      <dgm:spPr/>
      <dgm:t>
        <a:bodyPr/>
        <a:lstStyle/>
        <a:p>
          <a:r>
            <a:rPr lang="en-GB" dirty="0"/>
            <a:t>Digital Computing</a:t>
          </a:r>
        </a:p>
      </dgm:t>
    </dgm:pt>
    <dgm:pt modelId="{6B7FC39C-F893-46D1-AB3E-454286B80AF1}" type="parTrans" cxnId="{D3E65A10-613E-4274-993E-1D741754ECF4}">
      <dgm:prSet/>
      <dgm:spPr/>
      <dgm:t>
        <a:bodyPr/>
        <a:lstStyle/>
        <a:p>
          <a:endParaRPr lang="en-GB"/>
        </a:p>
      </dgm:t>
    </dgm:pt>
    <dgm:pt modelId="{4048C502-E6AA-4FA6-83F5-71588BBD618F}" type="sibTrans" cxnId="{D3E65A10-613E-4274-993E-1D741754ECF4}">
      <dgm:prSet/>
      <dgm:spPr/>
      <dgm:t>
        <a:bodyPr/>
        <a:lstStyle/>
        <a:p>
          <a:endParaRPr lang="en-GB"/>
        </a:p>
      </dgm:t>
    </dgm:pt>
    <dgm:pt modelId="{4D9E3866-89AE-4167-8D9F-AB8D9261FEE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9CA4EE61-5A86-4DB8-91C9-6A0C58E83EFA}" type="parTrans" cxnId="{C22507D2-3C27-443E-B8E2-BB79F8083C23}">
      <dgm:prSet/>
      <dgm:spPr/>
      <dgm:t>
        <a:bodyPr/>
        <a:lstStyle/>
        <a:p>
          <a:endParaRPr lang="en-GB"/>
        </a:p>
      </dgm:t>
    </dgm:pt>
    <dgm:pt modelId="{1D515419-59BE-4028-A2A4-7C769F858D1A}" type="sibTrans" cxnId="{C22507D2-3C27-443E-B8E2-BB79F8083C23}">
      <dgm:prSet/>
      <dgm:spPr/>
      <dgm:t>
        <a:bodyPr/>
        <a:lstStyle/>
        <a:p>
          <a:endParaRPr lang="en-GB"/>
        </a:p>
      </dgm:t>
    </dgm:pt>
    <dgm:pt modelId="{8B6B5784-0EE7-45D8-8A13-599448C6E3DE}">
      <dgm:prSet phldrT="[Text]"/>
      <dgm:spPr/>
      <dgm:t>
        <a:bodyPr/>
        <a:lstStyle/>
        <a:p>
          <a:r>
            <a:rPr lang="en-GB" dirty="0"/>
            <a:t>DSP</a:t>
          </a:r>
        </a:p>
        <a:p>
          <a:r>
            <a:rPr lang="en-GB" dirty="0"/>
            <a:t>Microfluidic Chips</a:t>
          </a:r>
        </a:p>
      </dgm:t>
    </dgm:pt>
    <dgm:pt modelId="{1F2C86C2-2B3B-4807-9F31-F5A027C43205}" type="parTrans" cxnId="{1AA6253D-0AED-4CB7-97B0-17A832A1EC95}">
      <dgm:prSet/>
      <dgm:spPr/>
      <dgm:t>
        <a:bodyPr/>
        <a:lstStyle/>
        <a:p>
          <a:endParaRPr lang="en-GB"/>
        </a:p>
      </dgm:t>
    </dgm:pt>
    <dgm:pt modelId="{1B212A97-A772-4043-95F5-9D5A796F7D22}" type="sibTrans" cxnId="{1AA6253D-0AED-4CB7-97B0-17A832A1EC95}">
      <dgm:prSet/>
      <dgm:spPr/>
      <dgm:t>
        <a:bodyPr/>
        <a:lstStyle/>
        <a:p>
          <a:endParaRPr lang="en-GB"/>
        </a:p>
      </dgm:t>
    </dgm:pt>
    <dgm:pt modelId="{257C4415-A6DB-4DF0-A4B3-812FCCE3F293}">
      <dgm:prSet phldrT="[Text]"/>
      <dgm:spPr/>
      <dgm:t>
        <a:bodyPr/>
        <a:lstStyle/>
        <a:p>
          <a:r>
            <a:rPr lang="en-GB" dirty="0"/>
            <a:t>Analog Computing</a:t>
          </a:r>
        </a:p>
      </dgm:t>
    </dgm:pt>
    <dgm:pt modelId="{375415F8-1100-4C1D-A6C7-516399C754AF}" type="parTrans" cxnId="{D57D5E3F-9F14-4A9F-AB58-F4AD407515A7}">
      <dgm:prSet/>
      <dgm:spPr/>
      <dgm:t>
        <a:bodyPr/>
        <a:lstStyle/>
        <a:p>
          <a:endParaRPr lang="en-GB"/>
        </a:p>
      </dgm:t>
    </dgm:pt>
    <dgm:pt modelId="{CFD2AC67-7890-4DFF-8936-A92E5ECE3FB7}" type="sibTrans" cxnId="{D57D5E3F-9F14-4A9F-AB58-F4AD407515A7}">
      <dgm:prSet/>
      <dgm:spPr/>
      <dgm:t>
        <a:bodyPr/>
        <a:lstStyle/>
        <a:p>
          <a:endParaRPr lang="en-GB"/>
        </a:p>
      </dgm:t>
    </dgm:pt>
    <dgm:pt modelId="{8CFDB1A8-91DF-42CA-882C-40CFD13685BB}">
      <dgm:prSet phldrT="[Text]"/>
      <dgm:spPr>
        <a:solidFill>
          <a:srgbClr val="738965"/>
        </a:solidFill>
      </dgm:spPr>
      <dgm:t>
        <a:bodyPr/>
        <a:lstStyle/>
        <a:p>
          <a:r>
            <a:rPr lang="en-GB" dirty="0"/>
            <a:t>Wet-Neuromorphic Computing</a:t>
          </a:r>
        </a:p>
      </dgm:t>
    </dgm:pt>
    <dgm:pt modelId="{3BFD4501-5F02-4D91-A53E-CFBB6ED70250}" type="parTrans" cxnId="{5AA547F2-2CF1-4625-BBF7-091892297F4E}">
      <dgm:prSet/>
      <dgm:spPr/>
      <dgm:t>
        <a:bodyPr/>
        <a:lstStyle/>
        <a:p>
          <a:endParaRPr lang="en-GB"/>
        </a:p>
      </dgm:t>
    </dgm:pt>
    <dgm:pt modelId="{63D2AE89-356E-41E3-AB67-9FE41A79D6AE}" type="sibTrans" cxnId="{5AA547F2-2CF1-4625-BBF7-091892297F4E}">
      <dgm:prSet/>
      <dgm:spPr/>
      <dgm:t>
        <a:bodyPr/>
        <a:lstStyle/>
        <a:p>
          <a:endParaRPr lang="en-GB"/>
        </a:p>
      </dgm:t>
    </dgm:pt>
    <dgm:pt modelId="{C6720861-FACC-4C49-ACFB-865B4B637237}">
      <dgm:prSet phldrT="[Text]"/>
      <dgm:spPr/>
      <dgm:t>
        <a:bodyPr/>
        <a:lstStyle/>
        <a:p>
          <a:r>
            <a:rPr lang="en-GB" dirty="0"/>
            <a:t>Chemical Reaction Networks</a:t>
          </a:r>
        </a:p>
      </dgm:t>
    </dgm:pt>
    <dgm:pt modelId="{A3B80D63-4A8F-4B92-842F-CE390F3045F5}" type="parTrans" cxnId="{85E78DDE-E95D-4CF8-8941-76A9CB524468}">
      <dgm:prSet/>
      <dgm:spPr/>
      <dgm:t>
        <a:bodyPr/>
        <a:lstStyle/>
        <a:p>
          <a:endParaRPr lang="en-GB"/>
        </a:p>
      </dgm:t>
    </dgm:pt>
    <dgm:pt modelId="{406D0138-F99B-4502-A79A-DDF766111730}" type="sibTrans" cxnId="{85E78DDE-E95D-4CF8-8941-76A9CB524468}">
      <dgm:prSet/>
      <dgm:spPr/>
      <dgm:t>
        <a:bodyPr/>
        <a:lstStyle/>
        <a:p>
          <a:endParaRPr lang="en-GB"/>
        </a:p>
      </dgm:t>
    </dgm:pt>
    <dgm:pt modelId="{D4E14F45-280F-46AA-85F3-0F48E16B69AC}">
      <dgm:prSet/>
      <dgm:spPr/>
      <dgm:t>
        <a:bodyPr/>
        <a:lstStyle/>
        <a:p>
          <a:r>
            <a:rPr lang="en-GB" dirty="0"/>
            <a:t>Compartment Based Models</a:t>
          </a:r>
        </a:p>
      </dgm:t>
    </dgm:pt>
    <dgm:pt modelId="{73E7984A-8FA4-4897-A4AE-83EB3CF74A74}" type="parTrans" cxnId="{D665AED3-635D-4232-9781-B2FDE9EF021F}">
      <dgm:prSet/>
      <dgm:spPr/>
      <dgm:t>
        <a:bodyPr/>
        <a:lstStyle/>
        <a:p>
          <a:endParaRPr lang="en-GB"/>
        </a:p>
      </dgm:t>
    </dgm:pt>
    <dgm:pt modelId="{5A1AFB73-1BAD-471B-9BAD-37F6C13196B2}" type="sibTrans" cxnId="{D665AED3-635D-4232-9781-B2FDE9EF021F}">
      <dgm:prSet/>
      <dgm:spPr/>
      <dgm:t>
        <a:bodyPr/>
        <a:lstStyle/>
        <a:p>
          <a:endParaRPr lang="en-GB"/>
        </a:p>
      </dgm:t>
    </dgm:pt>
    <dgm:pt modelId="{E3E86152-2589-4796-9060-C88FB72F5446}">
      <dgm:prSet/>
      <dgm:spPr/>
      <dgm:t>
        <a:bodyPr/>
        <a:lstStyle/>
        <a:p>
          <a:r>
            <a:rPr lang="en-GB" dirty="0"/>
            <a:t>Reservoir Computing</a:t>
          </a:r>
        </a:p>
      </dgm:t>
    </dgm:pt>
    <dgm:pt modelId="{75A69D9B-63CC-431F-81BB-F793F8DDE314}" type="parTrans" cxnId="{1D01A0D2-7B36-4FF8-AEAB-DD5308D060CE}">
      <dgm:prSet/>
      <dgm:spPr/>
      <dgm:t>
        <a:bodyPr/>
        <a:lstStyle/>
        <a:p>
          <a:endParaRPr lang="en-GB"/>
        </a:p>
      </dgm:t>
    </dgm:pt>
    <dgm:pt modelId="{83DD3343-EF68-438D-9145-0FDAE14614BD}" type="sibTrans" cxnId="{1D01A0D2-7B36-4FF8-AEAB-DD5308D060CE}">
      <dgm:prSet/>
      <dgm:spPr/>
      <dgm:t>
        <a:bodyPr/>
        <a:lstStyle/>
        <a:p>
          <a:endParaRPr lang="en-GB"/>
        </a:p>
      </dgm:t>
    </dgm:pt>
    <dgm:pt modelId="{72DBE527-B4B1-48AE-818D-1DED93FA037B}" type="pres">
      <dgm:prSet presAssocID="{99DC93EE-070D-41E6-B60A-3318520ADD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F6F15-F11A-43C5-BEF6-B751C7B35240}" type="pres">
      <dgm:prSet presAssocID="{15A14C69-2C3C-44B1-9C5B-3C28FF5F559B}" presName="root" presStyleCnt="0"/>
      <dgm:spPr/>
    </dgm:pt>
    <dgm:pt modelId="{AD38502D-45BC-4DD2-970A-6CFB8D0E586D}" type="pres">
      <dgm:prSet presAssocID="{15A14C69-2C3C-44B1-9C5B-3C28FF5F559B}" presName="rootComposite" presStyleCnt="0"/>
      <dgm:spPr/>
    </dgm:pt>
    <dgm:pt modelId="{0EC6BDCE-7929-40E9-A97D-C24406AEDD86}" type="pres">
      <dgm:prSet presAssocID="{15A14C69-2C3C-44B1-9C5B-3C28FF5F559B}" presName="rootText" presStyleLbl="node1" presStyleIdx="0" presStyleCnt="2"/>
      <dgm:spPr/>
    </dgm:pt>
    <dgm:pt modelId="{1EA3F5A2-E25C-4BA7-8B04-C3F9881CE004}" type="pres">
      <dgm:prSet presAssocID="{15A14C69-2C3C-44B1-9C5B-3C28FF5F559B}" presName="rootConnector" presStyleLbl="node1" presStyleIdx="0" presStyleCnt="2"/>
      <dgm:spPr/>
    </dgm:pt>
    <dgm:pt modelId="{C27A939E-C5E1-4C3E-8DB8-E50B0FA880E4}" type="pres">
      <dgm:prSet presAssocID="{15A14C69-2C3C-44B1-9C5B-3C28FF5F559B}" presName="childShape" presStyleCnt="0"/>
      <dgm:spPr/>
    </dgm:pt>
    <dgm:pt modelId="{7ECADCED-7583-4F39-B077-FDCB5855AA33}" type="pres">
      <dgm:prSet presAssocID="{9CA4EE61-5A86-4DB8-91C9-6A0C58E83EFA}" presName="Name13" presStyleLbl="parChTrans1D2" presStyleIdx="0" presStyleCnt="6"/>
      <dgm:spPr/>
    </dgm:pt>
    <dgm:pt modelId="{29F6DB19-BACA-45AA-820D-C5DC37DEB717}" type="pres">
      <dgm:prSet presAssocID="{4D9E3866-89AE-4167-8D9F-AB8D9261FEE7}" presName="childText" presStyleLbl="bgAcc1" presStyleIdx="0" presStyleCnt="6">
        <dgm:presLayoutVars>
          <dgm:bulletEnabled val="1"/>
        </dgm:presLayoutVars>
      </dgm:prSet>
      <dgm:spPr/>
    </dgm:pt>
    <dgm:pt modelId="{50466D3E-B395-4EF2-9793-F2DFCDAFF196}" type="pres">
      <dgm:prSet presAssocID="{1F2C86C2-2B3B-4807-9F31-F5A027C43205}" presName="Name13" presStyleLbl="parChTrans1D2" presStyleIdx="1" presStyleCnt="6"/>
      <dgm:spPr/>
    </dgm:pt>
    <dgm:pt modelId="{3A52B32B-9CD9-4206-BDEF-5AFF6A1B9976}" type="pres">
      <dgm:prSet presAssocID="{8B6B5784-0EE7-45D8-8A13-599448C6E3DE}" presName="childText" presStyleLbl="bgAcc1" presStyleIdx="1" presStyleCnt="6">
        <dgm:presLayoutVars>
          <dgm:bulletEnabled val="1"/>
        </dgm:presLayoutVars>
      </dgm:prSet>
      <dgm:spPr/>
    </dgm:pt>
    <dgm:pt modelId="{9F0BBB0D-548F-4374-95D5-597757EF68E0}" type="pres">
      <dgm:prSet presAssocID="{257C4415-A6DB-4DF0-A4B3-812FCCE3F293}" presName="root" presStyleCnt="0"/>
      <dgm:spPr/>
    </dgm:pt>
    <dgm:pt modelId="{C056AC9E-C5EA-4D53-86C3-8B33ADADDB44}" type="pres">
      <dgm:prSet presAssocID="{257C4415-A6DB-4DF0-A4B3-812FCCE3F293}" presName="rootComposite" presStyleCnt="0"/>
      <dgm:spPr/>
    </dgm:pt>
    <dgm:pt modelId="{E3C4448A-8FE5-4D36-A592-DA97E19AF751}" type="pres">
      <dgm:prSet presAssocID="{257C4415-A6DB-4DF0-A4B3-812FCCE3F293}" presName="rootText" presStyleLbl="node1" presStyleIdx="1" presStyleCnt="2"/>
      <dgm:spPr/>
    </dgm:pt>
    <dgm:pt modelId="{CAC0821C-D1E9-4449-981C-B2EF51EA0B14}" type="pres">
      <dgm:prSet presAssocID="{257C4415-A6DB-4DF0-A4B3-812FCCE3F293}" presName="rootConnector" presStyleLbl="node1" presStyleIdx="1" presStyleCnt="2"/>
      <dgm:spPr/>
    </dgm:pt>
    <dgm:pt modelId="{37A98778-A890-450B-9BEC-39B53D18236D}" type="pres">
      <dgm:prSet presAssocID="{257C4415-A6DB-4DF0-A4B3-812FCCE3F293}" presName="childShape" presStyleCnt="0"/>
      <dgm:spPr/>
    </dgm:pt>
    <dgm:pt modelId="{043D2248-A705-496F-BEA9-D2B6D3FE400F}" type="pres">
      <dgm:prSet presAssocID="{3BFD4501-5F02-4D91-A53E-CFBB6ED70250}" presName="Name13" presStyleLbl="parChTrans1D2" presStyleIdx="2" presStyleCnt="6"/>
      <dgm:spPr/>
    </dgm:pt>
    <dgm:pt modelId="{AFA48678-DFE7-4E40-8CD7-E874F3802E57}" type="pres">
      <dgm:prSet presAssocID="{8CFDB1A8-91DF-42CA-882C-40CFD13685BB}" presName="childText" presStyleLbl="bgAcc1" presStyleIdx="2" presStyleCnt="6">
        <dgm:presLayoutVars>
          <dgm:bulletEnabled val="1"/>
        </dgm:presLayoutVars>
      </dgm:prSet>
      <dgm:spPr/>
    </dgm:pt>
    <dgm:pt modelId="{82155FD3-4320-42E6-9889-EEC0F63D8E81}" type="pres">
      <dgm:prSet presAssocID="{A3B80D63-4A8F-4B92-842F-CE390F3045F5}" presName="Name13" presStyleLbl="parChTrans1D2" presStyleIdx="3" presStyleCnt="6"/>
      <dgm:spPr/>
    </dgm:pt>
    <dgm:pt modelId="{FA74EF0C-93D1-47D5-9A89-C602DF61B408}" type="pres">
      <dgm:prSet presAssocID="{C6720861-FACC-4C49-ACFB-865B4B637237}" presName="childText" presStyleLbl="bgAcc1" presStyleIdx="3" presStyleCnt="6">
        <dgm:presLayoutVars>
          <dgm:bulletEnabled val="1"/>
        </dgm:presLayoutVars>
      </dgm:prSet>
      <dgm:spPr/>
    </dgm:pt>
    <dgm:pt modelId="{EC46D8EE-C0EA-40DC-884C-1AFEB4DCBF00}" type="pres">
      <dgm:prSet presAssocID="{73E7984A-8FA4-4897-A4AE-83EB3CF74A74}" presName="Name13" presStyleLbl="parChTrans1D2" presStyleIdx="4" presStyleCnt="6"/>
      <dgm:spPr/>
    </dgm:pt>
    <dgm:pt modelId="{F0FE1335-9E7D-41D7-9495-B2680D0A3173}" type="pres">
      <dgm:prSet presAssocID="{D4E14F45-280F-46AA-85F3-0F48E16B69AC}" presName="childText" presStyleLbl="bgAcc1" presStyleIdx="4" presStyleCnt="6">
        <dgm:presLayoutVars>
          <dgm:bulletEnabled val="1"/>
        </dgm:presLayoutVars>
      </dgm:prSet>
      <dgm:spPr/>
    </dgm:pt>
    <dgm:pt modelId="{4E185C9E-800A-4382-A270-465A0D8AF0F1}" type="pres">
      <dgm:prSet presAssocID="{75A69D9B-63CC-431F-81BB-F793F8DDE314}" presName="Name13" presStyleLbl="parChTrans1D2" presStyleIdx="5" presStyleCnt="6"/>
      <dgm:spPr/>
    </dgm:pt>
    <dgm:pt modelId="{59B683AD-3C1C-4B86-ACA0-D93A7E47FB03}" type="pres">
      <dgm:prSet presAssocID="{E3E86152-2589-4796-9060-C88FB72F544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9B13A10B-F376-445E-96A2-29701464548F}" type="presOf" srcId="{1F2C86C2-2B3B-4807-9F31-F5A027C43205}" destId="{50466D3E-B395-4EF2-9793-F2DFCDAFF196}" srcOrd="0" destOrd="0" presId="urn:microsoft.com/office/officeart/2005/8/layout/hierarchy3"/>
    <dgm:cxn modelId="{90F8F40D-33EC-4575-9EE1-B7E2E33F1041}" type="presOf" srcId="{8CFDB1A8-91DF-42CA-882C-40CFD13685BB}" destId="{AFA48678-DFE7-4E40-8CD7-E874F3802E57}" srcOrd="0" destOrd="0" presId="urn:microsoft.com/office/officeart/2005/8/layout/hierarchy3"/>
    <dgm:cxn modelId="{D3E65A10-613E-4274-993E-1D741754ECF4}" srcId="{99DC93EE-070D-41E6-B60A-3318520ADD45}" destId="{15A14C69-2C3C-44B1-9C5B-3C28FF5F559B}" srcOrd="0" destOrd="0" parTransId="{6B7FC39C-F893-46D1-AB3E-454286B80AF1}" sibTransId="{4048C502-E6AA-4FA6-83F5-71588BBD618F}"/>
    <dgm:cxn modelId="{AC8EA63A-6810-4BA6-A644-3B01CA1127D0}" type="presOf" srcId="{8B6B5784-0EE7-45D8-8A13-599448C6E3DE}" destId="{3A52B32B-9CD9-4206-BDEF-5AFF6A1B9976}" srcOrd="0" destOrd="0" presId="urn:microsoft.com/office/officeart/2005/8/layout/hierarchy3"/>
    <dgm:cxn modelId="{1AA6253D-0AED-4CB7-97B0-17A832A1EC95}" srcId="{15A14C69-2C3C-44B1-9C5B-3C28FF5F559B}" destId="{8B6B5784-0EE7-45D8-8A13-599448C6E3DE}" srcOrd="1" destOrd="0" parTransId="{1F2C86C2-2B3B-4807-9F31-F5A027C43205}" sibTransId="{1B212A97-A772-4043-95F5-9D5A796F7D22}"/>
    <dgm:cxn modelId="{D57D5E3F-9F14-4A9F-AB58-F4AD407515A7}" srcId="{99DC93EE-070D-41E6-B60A-3318520ADD45}" destId="{257C4415-A6DB-4DF0-A4B3-812FCCE3F293}" srcOrd="1" destOrd="0" parTransId="{375415F8-1100-4C1D-A6C7-516399C754AF}" sibTransId="{CFD2AC67-7890-4DFF-8936-A92E5ECE3FB7}"/>
    <dgm:cxn modelId="{A1725562-773B-42A4-A48B-9F1074407BAF}" type="presOf" srcId="{D4E14F45-280F-46AA-85F3-0F48E16B69AC}" destId="{F0FE1335-9E7D-41D7-9495-B2680D0A3173}" srcOrd="0" destOrd="0" presId="urn:microsoft.com/office/officeart/2005/8/layout/hierarchy3"/>
    <dgm:cxn modelId="{FAA3F067-7FFD-4060-8BFE-FCAE62E02137}" type="presOf" srcId="{75A69D9B-63CC-431F-81BB-F793F8DDE314}" destId="{4E185C9E-800A-4382-A270-465A0D8AF0F1}" srcOrd="0" destOrd="0" presId="urn:microsoft.com/office/officeart/2005/8/layout/hierarchy3"/>
    <dgm:cxn modelId="{40D51F6B-B14F-49E6-8C16-6F4D2A8E6A79}" type="presOf" srcId="{257C4415-A6DB-4DF0-A4B3-812FCCE3F293}" destId="{CAC0821C-D1E9-4449-981C-B2EF51EA0B14}" srcOrd="1" destOrd="0" presId="urn:microsoft.com/office/officeart/2005/8/layout/hierarchy3"/>
    <dgm:cxn modelId="{9629636F-DDA4-4C15-AC4D-2730F72D80BA}" type="presOf" srcId="{73E7984A-8FA4-4897-A4AE-83EB3CF74A74}" destId="{EC46D8EE-C0EA-40DC-884C-1AFEB4DCBF00}" srcOrd="0" destOrd="0" presId="urn:microsoft.com/office/officeart/2005/8/layout/hierarchy3"/>
    <dgm:cxn modelId="{52880E81-D9BE-4870-868D-8124D335F6CF}" type="presOf" srcId="{257C4415-A6DB-4DF0-A4B3-812FCCE3F293}" destId="{E3C4448A-8FE5-4D36-A592-DA97E19AF751}" srcOrd="0" destOrd="0" presId="urn:microsoft.com/office/officeart/2005/8/layout/hierarchy3"/>
    <dgm:cxn modelId="{67A8BD82-051D-45ED-8E21-AEA41D05E67C}" type="presOf" srcId="{C6720861-FACC-4C49-ACFB-865B4B637237}" destId="{FA74EF0C-93D1-47D5-9A89-C602DF61B408}" srcOrd="0" destOrd="0" presId="urn:microsoft.com/office/officeart/2005/8/layout/hierarchy3"/>
    <dgm:cxn modelId="{6C32E883-AB53-431D-BB24-95D50265CB03}" type="presOf" srcId="{3BFD4501-5F02-4D91-A53E-CFBB6ED70250}" destId="{043D2248-A705-496F-BEA9-D2B6D3FE400F}" srcOrd="0" destOrd="0" presId="urn:microsoft.com/office/officeart/2005/8/layout/hierarchy3"/>
    <dgm:cxn modelId="{082CD795-8794-462A-92EF-85BB9C4C0A99}" type="presOf" srcId="{15A14C69-2C3C-44B1-9C5B-3C28FF5F559B}" destId="{1EA3F5A2-E25C-4BA7-8B04-C3F9881CE004}" srcOrd="1" destOrd="0" presId="urn:microsoft.com/office/officeart/2005/8/layout/hierarchy3"/>
    <dgm:cxn modelId="{16F00FAB-B761-4C42-B21E-D8D9B8E08A23}" type="presOf" srcId="{4D9E3866-89AE-4167-8D9F-AB8D9261FEE7}" destId="{29F6DB19-BACA-45AA-820D-C5DC37DEB717}" srcOrd="0" destOrd="0" presId="urn:microsoft.com/office/officeart/2005/8/layout/hierarchy3"/>
    <dgm:cxn modelId="{4D3AEFCA-6E1B-4AF8-9DAC-52190DCA0014}" type="presOf" srcId="{A3B80D63-4A8F-4B92-842F-CE390F3045F5}" destId="{82155FD3-4320-42E6-9889-EEC0F63D8E81}" srcOrd="0" destOrd="0" presId="urn:microsoft.com/office/officeart/2005/8/layout/hierarchy3"/>
    <dgm:cxn modelId="{C22507D2-3C27-443E-B8E2-BB79F8083C23}" srcId="{15A14C69-2C3C-44B1-9C5B-3C28FF5F559B}" destId="{4D9E3866-89AE-4167-8D9F-AB8D9261FEE7}" srcOrd="0" destOrd="0" parTransId="{9CA4EE61-5A86-4DB8-91C9-6A0C58E83EFA}" sibTransId="{1D515419-59BE-4028-A2A4-7C769F858D1A}"/>
    <dgm:cxn modelId="{1D01A0D2-7B36-4FF8-AEAB-DD5308D060CE}" srcId="{257C4415-A6DB-4DF0-A4B3-812FCCE3F293}" destId="{E3E86152-2589-4796-9060-C88FB72F5446}" srcOrd="3" destOrd="0" parTransId="{75A69D9B-63CC-431F-81BB-F793F8DDE314}" sibTransId="{83DD3343-EF68-438D-9145-0FDAE14614BD}"/>
    <dgm:cxn modelId="{D665AED3-635D-4232-9781-B2FDE9EF021F}" srcId="{257C4415-A6DB-4DF0-A4B3-812FCCE3F293}" destId="{D4E14F45-280F-46AA-85F3-0F48E16B69AC}" srcOrd="2" destOrd="0" parTransId="{73E7984A-8FA4-4897-A4AE-83EB3CF74A74}" sibTransId="{5A1AFB73-1BAD-471B-9BAD-37F6C13196B2}"/>
    <dgm:cxn modelId="{48A33BDB-3348-43A9-A098-21E551C26205}" type="presOf" srcId="{99DC93EE-070D-41E6-B60A-3318520ADD45}" destId="{72DBE527-B4B1-48AE-818D-1DED93FA037B}" srcOrd="0" destOrd="0" presId="urn:microsoft.com/office/officeart/2005/8/layout/hierarchy3"/>
    <dgm:cxn modelId="{85E78DDE-E95D-4CF8-8941-76A9CB524468}" srcId="{257C4415-A6DB-4DF0-A4B3-812FCCE3F293}" destId="{C6720861-FACC-4C49-ACFB-865B4B637237}" srcOrd="1" destOrd="0" parTransId="{A3B80D63-4A8F-4B92-842F-CE390F3045F5}" sibTransId="{406D0138-F99B-4502-A79A-DDF766111730}"/>
    <dgm:cxn modelId="{5AA547F2-2CF1-4625-BBF7-091892297F4E}" srcId="{257C4415-A6DB-4DF0-A4B3-812FCCE3F293}" destId="{8CFDB1A8-91DF-42CA-882C-40CFD13685BB}" srcOrd="0" destOrd="0" parTransId="{3BFD4501-5F02-4D91-A53E-CFBB6ED70250}" sibTransId="{63D2AE89-356E-41E3-AB67-9FE41A79D6AE}"/>
    <dgm:cxn modelId="{B18D1AF4-3496-469F-AFFD-2B994E2D0869}" type="presOf" srcId="{15A14C69-2C3C-44B1-9C5B-3C28FF5F559B}" destId="{0EC6BDCE-7929-40E9-A97D-C24406AEDD86}" srcOrd="0" destOrd="0" presId="urn:microsoft.com/office/officeart/2005/8/layout/hierarchy3"/>
    <dgm:cxn modelId="{3A7DDEFA-80DD-462D-81D5-956945D8E844}" type="presOf" srcId="{9CA4EE61-5A86-4DB8-91C9-6A0C58E83EFA}" destId="{7ECADCED-7583-4F39-B077-FDCB5855AA33}" srcOrd="0" destOrd="0" presId="urn:microsoft.com/office/officeart/2005/8/layout/hierarchy3"/>
    <dgm:cxn modelId="{2BCE54FB-DA09-4DA1-A992-F5AEA551C12E}" type="presOf" srcId="{E3E86152-2589-4796-9060-C88FB72F5446}" destId="{59B683AD-3C1C-4B86-ACA0-D93A7E47FB03}" srcOrd="0" destOrd="0" presId="urn:microsoft.com/office/officeart/2005/8/layout/hierarchy3"/>
    <dgm:cxn modelId="{AD52D206-D96E-47DF-B38C-FE943EBC5AEE}" type="presParOf" srcId="{72DBE527-B4B1-48AE-818D-1DED93FA037B}" destId="{F26F6F15-F11A-43C5-BEF6-B751C7B35240}" srcOrd="0" destOrd="0" presId="urn:microsoft.com/office/officeart/2005/8/layout/hierarchy3"/>
    <dgm:cxn modelId="{82DED4D6-75F5-43CB-9AE2-11DFDD89B95D}" type="presParOf" srcId="{F26F6F15-F11A-43C5-BEF6-B751C7B35240}" destId="{AD38502D-45BC-4DD2-970A-6CFB8D0E586D}" srcOrd="0" destOrd="0" presId="urn:microsoft.com/office/officeart/2005/8/layout/hierarchy3"/>
    <dgm:cxn modelId="{24F479EE-C7EB-4E90-9B16-8B0C45518AC4}" type="presParOf" srcId="{AD38502D-45BC-4DD2-970A-6CFB8D0E586D}" destId="{0EC6BDCE-7929-40E9-A97D-C24406AEDD86}" srcOrd="0" destOrd="0" presId="urn:microsoft.com/office/officeart/2005/8/layout/hierarchy3"/>
    <dgm:cxn modelId="{B0E87C75-BF3E-40F8-A555-E6FDD1AEB0C5}" type="presParOf" srcId="{AD38502D-45BC-4DD2-970A-6CFB8D0E586D}" destId="{1EA3F5A2-E25C-4BA7-8B04-C3F9881CE004}" srcOrd="1" destOrd="0" presId="urn:microsoft.com/office/officeart/2005/8/layout/hierarchy3"/>
    <dgm:cxn modelId="{BAA146BC-828B-40A2-991E-C5141FD121F0}" type="presParOf" srcId="{F26F6F15-F11A-43C5-BEF6-B751C7B35240}" destId="{C27A939E-C5E1-4C3E-8DB8-E50B0FA880E4}" srcOrd="1" destOrd="0" presId="urn:microsoft.com/office/officeart/2005/8/layout/hierarchy3"/>
    <dgm:cxn modelId="{DFD9BB2E-7B05-4B4C-B71F-00B15E3C3B1F}" type="presParOf" srcId="{C27A939E-C5E1-4C3E-8DB8-E50B0FA880E4}" destId="{7ECADCED-7583-4F39-B077-FDCB5855AA33}" srcOrd="0" destOrd="0" presId="urn:microsoft.com/office/officeart/2005/8/layout/hierarchy3"/>
    <dgm:cxn modelId="{00CE86D6-0E29-42DF-AED5-25D63D7E1192}" type="presParOf" srcId="{C27A939E-C5E1-4C3E-8DB8-E50B0FA880E4}" destId="{29F6DB19-BACA-45AA-820D-C5DC37DEB717}" srcOrd="1" destOrd="0" presId="urn:microsoft.com/office/officeart/2005/8/layout/hierarchy3"/>
    <dgm:cxn modelId="{9F727F2A-E599-424F-A6AA-E32CD720938F}" type="presParOf" srcId="{C27A939E-C5E1-4C3E-8DB8-E50B0FA880E4}" destId="{50466D3E-B395-4EF2-9793-F2DFCDAFF196}" srcOrd="2" destOrd="0" presId="urn:microsoft.com/office/officeart/2005/8/layout/hierarchy3"/>
    <dgm:cxn modelId="{5145786A-C976-4510-8B8D-75D4CBDC7529}" type="presParOf" srcId="{C27A939E-C5E1-4C3E-8DB8-E50B0FA880E4}" destId="{3A52B32B-9CD9-4206-BDEF-5AFF6A1B9976}" srcOrd="3" destOrd="0" presId="urn:microsoft.com/office/officeart/2005/8/layout/hierarchy3"/>
    <dgm:cxn modelId="{BC4F3F15-3174-4E01-8D06-1705A798E22A}" type="presParOf" srcId="{72DBE527-B4B1-48AE-818D-1DED93FA037B}" destId="{9F0BBB0D-548F-4374-95D5-597757EF68E0}" srcOrd="1" destOrd="0" presId="urn:microsoft.com/office/officeart/2005/8/layout/hierarchy3"/>
    <dgm:cxn modelId="{AEF405DE-0246-4BF4-83AA-073314AD67E4}" type="presParOf" srcId="{9F0BBB0D-548F-4374-95D5-597757EF68E0}" destId="{C056AC9E-C5EA-4D53-86C3-8B33ADADDB44}" srcOrd="0" destOrd="0" presId="urn:microsoft.com/office/officeart/2005/8/layout/hierarchy3"/>
    <dgm:cxn modelId="{35A88506-7EF6-4AD7-82C6-8A9B6D4A0783}" type="presParOf" srcId="{C056AC9E-C5EA-4D53-86C3-8B33ADADDB44}" destId="{E3C4448A-8FE5-4D36-A592-DA97E19AF751}" srcOrd="0" destOrd="0" presId="urn:microsoft.com/office/officeart/2005/8/layout/hierarchy3"/>
    <dgm:cxn modelId="{25A67600-E955-40F9-83B9-12FE33A70A75}" type="presParOf" srcId="{C056AC9E-C5EA-4D53-86C3-8B33ADADDB44}" destId="{CAC0821C-D1E9-4449-981C-B2EF51EA0B14}" srcOrd="1" destOrd="0" presId="urn:microsoft.com/office/officeart/2005/8/layout/hierarchy3"/>
    <dgm:cxn modelId="{2FB1EFF2-4938-403B-A987-535F4CE49BBD}" type="presParOf" srcId="{9F0BBB0D-548F-4374-95D5-597757EF68E0}" destId="{37A98778-A890-450B-9BEC-39B53D18236D}" srcOrd="1" destOrd="0" presId="urn:microsoft.com/office/officeart/2005/8/layout/hierarchy3"/>
    <dgm:cxn modelId="{40B1749C-0757-4963-BF45-5B507DB312A1}" type="presParOf" srcId="{37A98778-A890-450B-9BEC-39B53D18236D}" destId="{043D2248-A705-496F-BEA9-D2B6D3FE400F}" srcOrd="0" destOrd="0" presId="urn:microsoft.com/office/officeart/2005/8/layout/hierarchy3"/>
    <dgm:cxn modelId="{A5BED661-4CFE-4839-86B4-E9B277E00252}" type="presParOf" srcId="{37A98778-A890-450B-9BEC-39B53D18236D}" destId="{AFA48678-DFE7-4E40-8CD7-E874F3802E57}" srcOrd="1" destOrd="0" presId="urn:microsoft.com/office/officeart/2005/8/layout/hierarchy3"/>
    <dgm:cxn modelId="{560A445E-89A0-4248-A0C0-DFA4D59B6C63}" type="presParOf" srcId="{37A98778-A890-450B-9BEC-39B53D18236D}" destId="{82155FD3-4320-42E6-9889-EEC0F63D8E81}" srcOrd="2" destOrd="0" presId="urn:microsoft.com/office/officeart/2005/8/layout/hierarchy3"/>
    <dgm:cxn modelId="{56E42040-4993-4222-BCC6-3E76AC48953B}" type="presParOf" srcId="{37A98778-A890-450B-9BEC-39B53D18236D}" destId="{FA74EF0C-93D1-47D5-9A89-C602DF61B408}" srcOrd="3" destOrd="0" presId="urn:microsoft.com/office/officeart/2005/8/layout/hierarchy3"/>
    <dgm:cxn modelId="{C1B3E58B-5B02-40F6-A62A-B0E0CE3B32CB}" type="presParOf" srcId="{37A98778-A890-450B-9BEC-39B53D18236D}" destId="{EC46D8EE-C0EA-40DC-884C-1AFEB4DCBF00}" srcOrd="4" destOrd="0" presId="urn:microsoft.com/office/officeart/2005/8/layout/hierarchy3"/>
    <dgm:cxn modelId="{2808047E-719F-497E-9EAC-074B3A52BD24}" type="presParOf" srcId="{37A98778-A890-450B-9BEC-39B53D18236D}" destId="{F0FE1335-9E7D-41D7-9495-B2680D0A3173}" srcOrd="5" destOrd="0" presId="urn:microsoft.com/office/officeart/2005/8/layout/hierarchy3"/>
    <dgm:cxn modelId="{E867F7C7-AF61-4434-8A05-9871C9664864}" type="presParOf" srcId="{37A98778-A890-450B-9BEC-39B53D18236D}" destId="{4E185C9E-800A-4382-A270-465A0D8AF0F1}" srcOrd="6" destOrd="0" presId="urn:microsoft.com/office/officeart/2005/8/layout/hierarchy3"/>
    <dgm:cxn modelId="{AFC5CDD9-ECAF-47D5-97BB-8A62FAF79FC2}" type="presParOf" srcId="{37A98778-A890-450B-9BEC-39B53D18236D}" destId="{59B683AD-3C1C-4B86-ACA0-D93A7E47FB0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0" y="96319"/>
          <a:ext cx="1595486" cy="797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Digital Computing</a:t>
          </a:r>
        </a:p>
      </dsp:txBody>
      <dsp:txXfrm>
        <a:off x="23365" y="119684"/>
        <a:ext cx="1548756" cy="751013"/>
      </dsp:txXfrm>
    </dsp:sp>
    <dsp:sp modelId="{7ECADCED-7583-4F39-B077-FDCB5855AA33}">
      <dsp:nvSpPr>
        <dsp:cNvPr id="0" name=""/>
        <dsp:cNvSpPr/>
      </dsp:nvSpPr>
      <dsp:spPr>
        <a:xfrm>
          <a:off x="159548" y="894062"/>
          <a:ext cx="159548" cy="59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307"/>
              </a:lnTo>
              <a:lnTo>
                <a:pt x="159548" y="5983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319097" y="1093498"/>
          <a:ext cx="1276388" cy="79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Chemical Reaction Networks</a:t>
          </a:r>
        </a:p>
      </dsp:txBody>
      <dsp:txXfrm>
        <a:off x="342462" y="1116863"/>
        <a:ext cx="1229658" cy="751013"/>
      </dsp:txXfrm>
    </dsp:sp>
    <dsp:sp modelId="{50466D3E-B395-4EF2-9793-F2DFCDAFF196}">
      <dsp:nvSpPr>
        <dsp:cNvPr id="0" name=""/>
        <dsp:cNvSpPr/>
      </dsp:nvSpPr>
      <dsp:spPr>
        <a:xfrm>
          <a:off x="159548" y="894062"/>
          <a:ext cx="159548" cy="159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485"/>
              </a:lnTo>
              <a:lnTo>
                <a:pt x="159548" y="15954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319097" y="2090677"/>
          <a:ext cx="1276388" cy="797743"/>
        </a:xfrm>
        <a:prstGeom prst="roundRect">
          <a:avLst>
            <a:gd name="adj" fmla="val 10000"/>
          </a:avLst>
        </a:prstGeom>
        <a:solidFill>
          <a:srgbClr val="385723">
            <a:alpha val="55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DSP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Microfluidic Chips</a:t>
          </a:r>
        </a:p>
      </dsp:txBody>
      <dsp:txXfrm>
        <a:off x="342462" y="2114042"/>
        <a:ext cx="1229658" cy="75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448A-8FE5-4D36-A592-DA97E19AF751}">
      <dsp:nvSpPr>
        <dsp:cNvPr id="0" name=""/>
        <dsp:cNvSpPr/>
      </dsp:nvSpPr>
      <dsp:spPr>
        <a:xfrm>
          <a:off x="314625" y="1279"/>
          <a:ext cx="2172280" cy="1086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Analog Computing</a:t>
          </a:r>
        </a:p>
      </dsp:txBody>
      <dsp:txXfrm>
        <a:off x="346437" y="33091"/>
        <a:ext cx="2108656" cy="1022516"/>
      </dsp:txXfrm>
    </dsp:sp>
    <dsp:sp modelId="{043D2248-A705-496F-BEA9-D2B6D3FE400F}">
      <dsp:nvSpPr>
        <dsp:cNvPr id="0" name=""/>
        <dsp:cNvSpPr/>
      </dsp:nvSpPr>
      <dsp:spPr>
        <a:xfrm>
          <a:off x="531853" y="1087420"/>
          <a:ext cx="217228" cy="814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4605"/>
              </a:lnTo>
              <a:lnTo>
                <a:pt x="217228" y="8146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749081" y="1358955"/>
          <a:ext cx="1737824" cy="1086140"/>
        </a:xfrm>
        <a:prstGeom prst="roundRect">
          <a:avLst>
            <a:gd name="adj" fmla="val 10000"/>
          </a:avLst>
        </a:prstGeom>
        <a:solidFill>
          <a:srgbClr val="385723">
            <a:alpha val="4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780893" y="1390767"/>
        <a:ext cx="1674200" cy="1022516"/>
      </dsp:txXfrm>
    </dsp:sp>
    <dsp:sp modelId="{82155FD3-4320-42E6-9889-EEC0F63D8E81}">
      <dsp:nvSpPr>
        <dsp:cNvPr id="0" name=""/>
        <dsp:cNvSpPr/>
      </dsp:nvSpPr>
      <dsp:spPr>
        <a:xfrm>
          <a:off x="531853" y="1087420"/>
          <a:ext cx="217228" cy="217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280"/>
              </a:lnTo>
              <a:lnTo>
                <a:pt x="217228" y="21722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749081" y="2716630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780893" y="2748442"/>
        <a:ext cx="1674200" cy="1022516"/>
      </dsp:txXfrm>
    </dsp:sp>
    <dsp:sp modelId="{EC46D8EE-C0EA-40DC-884C-1AFEB4DCBF00}">
      <dsp:nvSpPr>
        <dsp:cNvPr id="0" name=""/>
        <dsp:cNvSpPr/>
      </dsp:nvSpPr>
      <dsp:spPr>
        <a:xfrm>
          <a:off x="531853" y="1087420"/>
          <a:ext cx="217228" cy="3529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956"/>
              </a:lnTo>
              <a:lnTo>
                <a:pt x="217228" y="3529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749081" y="4074306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Models</a:t>
          </a:r>
        </a:p>
      </dsp:txBody>
      <dsp:txXfrm>
        <a:off x="780893" y="4106118"/>
        <a:ext cx="1674200" cy="1022516"/>
      </dsp:txXfrm>
    </dsp:sp>
    <dsp:sp modelId="{4E185C9E-800A-4382-A270-465A0D8AF0F1}">
      <dsp:nvSpPr>
        <dsp:cNvPr id="0" name=""/>
        <dsp:cNvSpPr/>
      </dsp:nvSpPr>
      <dsp:spPr>
        <a:xfrm>
          <a:off x="531853" y="1087420"/>
          <a:ext cx="217228" cy="4887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631"/>
              </a:lnTo>
              <a:lnTo>
                <a:pt x="217228" y="48876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749081" y="5431981"/>
          <a:ext cx="1737824" cy="1086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780893" y="5463793"/>
        <a:ext cx="1674200" cy="1022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6BDCE-7929-40E9-A97D-C24406AEDD86}">
      <dsp:nvSpPr>
        <dsp:cNvPr id="0" name=""/>
        <dsp:cNvSpPr/>
      </dsp:nvSpPr>
      <dsp:spPr>
        <a:xfrm>
          <a:off x="411811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Digital Computing</a:t>
          </a:r>
        </a:p>
      </dsp:txBody>
      <dsp:txXfrm>
        <a:off x="444505" y="34036"/>
        <a:ext cx="2167102" cy="1050857"/>
      </dsp:txXfrm>
    </dsp:sp>
    <dsp:sp modelId="{7ECADCED-7583-4F39-B077-FDCB5855AA33}">
      <dsp:nvSpPr>
        <dsp:cNvPr id="0" name=""/>
        <dsp:cNvSpPr/>
      </dsp:nvSpPr>
      <dsp:spPr>
        <a:xfrm>
          <a:off x="635060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6DB19-BACA-45AA-820D-C5DC37DEB717}">
      <dsp:nvSpPr>
        <dsp:cNvPr id="0" name=""/>
        <dsp:cNvSpPr/>
      </dsp:nvSpPr>
      <dsp:spPr>
        <a:xfrm>
          <a:off x="858309" y="1396649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891003" y="1429343"/>
        <a:ext cx="1720604" cy="1050857"/>
      </dsp:txXfrm>
    </dsp:sp>
    <dsp:sp modelId="{50466D3E-B395-4EF2-9793-F2DFCDAFF196}">
      <dsp:nvSpPr>
        <dsp:cNvPr id="0" name=""/>
        <dsp:cNvSpPr/>
      </dsp:nvSpPr>
      <dsp:spPr>
        <a:xfrm>
          <a:off x="635060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2B32B-9CD9-4206-BDEF-5AFF6A1B9976}">
      <dsp:nvSpPr>
        <dsp:cNvPr id="0" name=""/>
        <dsp:cNvSpPr/>
      </dsp:nvSpPr>
      <dsp:spPr>
        <a:xfrm>
          <a:off x="858309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DSP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Microfluidic Chips</a:t>
          </a:r>
        </a:p>
      </dsp:txBody>
      <dsp:txXfrm>
        <a:off x="891003" y="2824649"/>
        <a:ext cx="1720604" cy="1050857"/>
      </dsp:txXfrm>
    </dsp:sp>
    <dsp:sp modelId="{E3C4448A-8FE5-4D36-A592-DA97E19AF751}">
      <dsp:nvSpPr>
        <dsp:cNvPr id="0" name=""/>
        <dsp:cNvSpPr/>
      </dsp:nvSpPr>
      <dsp:spPr>
        <a:xfrm>
          <a:off x="3202424" y="1342"/>
          <a:ext cx="2232490" cy="1116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Analog Computing</a:t>
          </a:r>
        </a:p>
      </dsp:txBody>
      <dsp:txXfrm>
        <a:off x="3235118" y="34036"/>
        <a:ext cx="2167102" cy="1050857"/>
      </dsp:txXfrm>
    </dsp:sp>
    <dsp:sp modelId="{043D2248-A705-496F-BEA9-D2B6D3FE400F}">
      <dsp:nvSpPr>
        <dsp:cNvPr id="0" name=""/>
        <dsp:cNvSpPr/>
      </dsp:nvSpPr>
      <dsp:spPr>
        <a:xfrm>
          <a:off x="3425673" y="1117587"/>
          <a:ext cx="223249" cy="837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183"/>
              </a:lnTo>
              <a:lnTo>
                <a:pt x="223249" y="8371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48678-DFE7-4E40-8CD7-E874F3802E57}">
      <dsp:nvSpPr>
        <dsp:cNvPr id="0" name=""/>
        <dsp:cNvSpPr/>
      </dsp:nvSpPr>
      <dsp:spPr>
        <a:xfrm>
          <a:off x="3648922" y="1396649"/>
          <a:ext cx="1785992" cy="1116245"/>
        </a:xfrm>
        <a:prstGeom prst="roundRect">
          <a:avLst>
            <a:gd name="adj" fmla="val 10000"/>
          </a:avLst>
        </a:prstGeom>
        <a:solidFill>
          <a:srgbClr val="738965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Wet-Neuromorphic Computing</a:t>
          </a:r>
        </a:p>
      </dsp:txBody>
      <dsp:txXfrm>
        <a:off x="3681616" y="1429343"/>
        <a:ext cx="1720604" cy="1050857"/>
      </dsp:txXfrm>
    </dsp:sp>
    <dsp:sp modelId="{82155FD3-4320-42E6-9889-EEC0F63D8E81}">
      <dsp:nvSpPr>
        <dsp:cNvPr id="0" name=""/>
        <dsp:cNvSpPr/>
      </dsp:nvSpPr>
      <dsp:spPr>
        <a:xfrm>
          <a:off x="3425673" y="1117587"/>
          <a:ext cx="223249" cy="223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490"/>
              </a:lnTo>
              <a:lnTo>
                <a:pt x="223249" y="22324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4EF0C-93D1-47D5-9A89-C602DF61B408}">
      <dsp:nvSpPr>
        <dsp:cNvPr id="0" name=""/>
        <dsp:cNvSpPr/>
      </dsp:nvSpPr>
      <dsp:spPr>
        <a:xfrm>
          <a:off x="3648922" y="2791955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Chemical Reaction Networks</a:t>
          </a:r>
        </a:p>
      </dsp:txBody>
      <dsp:txXfrm>
        <a:off x="3681616" y="2824649"/>
        <a:ext cx="1720604" cy="1050857"/>
      </dsp:txXfrm>
    </dsp:sp>
    <dsp:sp modelId="{EC46D8EE-C0EA-40DC-884C-1AFEB4DCBF00}">
      <dsp:nvSpPr>
        <dsp:cNvPr id="0" name=""/>
        <dsp:cNvSpPr/>
      </dsp:nvSpPr>
      <dsp:spPr>
        <a:xfrm>
          <a:off x="3425673" y="1117587"/>
          <a:ext cx="223249" cy="36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796"/>
              </a:lnTo>
              <a:lnTo>
                <a:pt x="223249" y="36277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E1335-9E7D-41D7-9495-B2680D0A3173}">
      <dsp:nvSpPr>
        <dsp:cNvPr id="0" name=""/>
        <dsp:cNvSpPr/>
      </dsp:nvSpPr>
      <dsp:spPr>
        <a:xfrm>
          <a:off x="3648922" y="4187261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Compartment Based Models</a:t>
          </a:r>
        </a:p>
      </dsp:txBody>
      <dsp:txXfrm>
        <a:off x="3681616" y="4219955"/>
        <a:ext cx="1720604" cy="1050857"/>
      </dsp:txXfrm>
    </dsp:sp>
    <dsp:sp modelId="{4E185C9E-800A-4382-A270-465A0D8AF0F1}">
      <dsp:nvSpPr>
        <dsp:cNvPr id="0" name=""/>
        <dsp:cNvSpPr/>
      </dsp:nvSpPr>
      <dsp:spPr>
        <a:xfrm>
          <a:off x="3425673" y="1117587"/>
          <a:ext cx="223249" cy="50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3102"/>
              </a:lnTo>
              <a:lnTo>
                <a:pt x="223249" y="50231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83AD-3C1C-4B86-ACA0-D93A7E47FB03}">
      <dsp:nvSpPr>
        <dsp:cNvPr id="0" name=""/>
        <dsp:cNvSpPr/>
      </dsp:nvSpPr>
      <dsp:spPr>
        <a:xfrm>
          <a:off x="3648922" y="5582568"/>
          <a:ext cx="1785992" cy="1116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Reservoir Computing</a:t>
          </a:r>
        </a:p>
      </dsp:txBody>
      <dsp:txXfrm>
        <a:off x="3681616" y="5615262"/>
        <a:ext cx="1720604" cy="105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6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7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8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9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0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2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3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342 5 112 0 0,'0'0'4867'0'0,"-18"0"-3568"0"0,13 1 2731 0 0,-23-2-874 0 0,5 6-1102 0 0,13-2-1655 0 0,9-3-340 0 0,0 0-1 0 0,0 1 1 0 0,0-1 0 0 0,0 1-1 0 0,0-1 1 0 0,0 0 0 0 0,0 0-1 0 0,0 1 1 0 0,0 0 0 0 0,0-1-1 0 0,0 0 1 0 0,0 1 0 0 0,1 0-1 0 0,-1-1 1 0 0,-1 3-1 0 0,-8 8 382 0 0,9-10-392 0 0,0 0-1 0 0,0 0 0 0 0,1 0 1 0 0,0 0-1 0 0,-1 0 0 0 0,0 1 1 0 0,1-1-1 0 0,0 0 0 0 0,0 0 1 0 0,0 1-1 0 0,0 1 160 0 0,-6 18 872 0 0,5-18-1006 0 0,1 0-1 0 0,0 0 1 0 0,-1 0-1 0 0,1 0 1 0 0,0 0 0 0 0,0 0-1 0 0,1 5 1 0 0,-1 2 350 0 0,0-5-222 0 0,0-2-1 0 0,0 1 1 0 0,0 0 0 0 0,-1 0-1 0 0,-1 7 1 0 0,-8 10 667 0 0,10-19-852 0 0,-1-1-1 0 0,0 0 0 0 0,0 1 0 0 0,0-1 0 0 0,0 1 1 0 0,0-2-1 0 0,0 2 0 0 0,-1-1 0 0 0,2 0 1 0 0,-2-1-1 0 0,1 2 0 0 0,-1-1 0 0 0,-1 1 0 0 0,-2-2 14 0 0,0 2-1 0 0,0-2 0 0 0,0 0 1 0 0,0 0-1 0 0,0 0 0 0 0,0 0 1 0 0,-6-1-1 0 0,9 0 5 0 0,-2-1 0 0 0,1 0 0 0 0,1 0 0 0 0,-1 0 0 0 0,0 0 0 0 0,0-1 0 0 0,0 1 0 0 0,1-1 0 0 0,0 1 0 0 0,0-1 0 0 0,-1 0 0 0 0,-1-3 0 0 0,1-21-129 0 0,0-20 552 0 0,2 44-405 0 0,1 1 0 0 0,0-1 0 0 0,-1 0 0 0 0,0 1 0 0 0,1-1 0 0 0,-1 1 0 0 0,0-1 0 0 0,-2-3 0 0 0,-3-7 92 0 0,6 12-138 0 0,-1-1 0 0 0,1 1 0 0 0,-1 0 1 0 0,0 0-1 0 0,1 0 0 0 0,-1-1 0 0 0,0 2 1 0 0,1-2-1 0 0,-1 1 0 0 0,0 1 1 0 0,1-2-1 0 0,-1 2 0 0 0,0-1 0 0 0,0 0 1 0 0,-1 0-1 0 0,2 0 0 0 0,-2 1 0 0 0,2-1 1 0 0,-2 1-1 0 0,-1-2 0 0 0,-7-3-153 0 0,9 4 130 0 0,1 1 0 0 0,-2-1 0 0 0,2 0 0 0 0,-1 0 0 0 0,0 1 1 0 0,0 0-1 0 0,0-1 0 0 0,0 1 0 0 0,-1-1 0 0 0,2 1 0 0 0,-2 0 0 0 0,2 0 0 0 0,-3 0 1 0 0,-17 0 71 0 0,-3-1-3279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101 1 5824 0 0,'0'0'3972'0'0,"-17"2"-2624"0"0,10-2-995 0 0,5 0-272 0 0,1-1 0 0 0,-1 1 1 0 0,1 0-1 0 0,0 0 0 0 0,-2 0 0 0 0,2 1 1 0 0,0-1-1 0 0,-1 1 0 0 0,1-1 0 0 0,0 0 0 0 0,-3 1 1 0 0,2 0 30 0 0,0 0 0 0 0,0-1 0 0 0,0 0 0 0 0,0 1 0 0 0,0-1 0 0 0,0 0 0 0 0,-3 0 0 0 0,2 0-18 0 0,3 0-59 0 0,-3 1 92 0 0,0 0 1 0 0,0 0 0 0 0,0 0-1 0 0,0 0 1 0 0,-6 0-1 0 0,-1 1 185 0 0,19-3-376 0 0,13-2-148 0 0,-5 2 178 0 0,23-1-1257 0 0,-30 2 1039 0 0,-10 0 240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56 13648 0 0,'0'0'310'0'0,"-3"-20"2717"0"0,-3 6-2210 0 0,3 12-741 0 0,-1-6 318 0 0,4 8-339 0 0,0-1-1 0 0,0 1 0 0 0,0-1 1 0 0,-1 0-1 0 0,1 1 1 0 0,-1 0-1 0 0,1-1 0 0 0,0 1 1 0 0,-1-1-1 0 0,1 1 0 0 0,-1 0 1 0 0,0-1-1 0 0,1 1 0 0 0,0-1 1 0 0,-1 1-1 0 0,0-1 1 0 0,1 1-1 0 0,-1 0 0 0 0,0 0 1 0 0,0-1-1 0 0,-1 1 114 0 0,0-1 1 0 0,0 1-1 0 0,0 0 0 0 0,0-1 0 0 0,0 1 0 0 0,0 0 1 0 0,0 0-1 0 0,-3 0 0 0 0,4 0-111 0 0,0 0-1 0 0,0 0 0 0 0,1 1 1 0 0,-2-1-1 0 0,2 0 0 0 0,-2 0 1 0 0,2 0-1 0 0,-1 0 0 0 0,-1 1 1 0 0,2-1-1 0 0,-1 1 0 0 0,0-1 1 0 0,1 1-1 0 0,-2-1 1 0 0,2 1-1 0 0,-1 0 0 0 0,0-1 1 0 0,1 1-1 0 0,-2 1 0 0 0,-15 22 1255 0 0,14 1-871 0 0,3-25-431 0 0,-1 0 23 0 0,0 0-24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83 20631 0 0,'0'0'167'0'0,"6"-3"82"0"0,-6 1-249 0 0,-1 0 0 0 0,1 0 0 0 0,0 1 0 0 0,0-1 0 0 0,0 0 0 0 0,0 1 0 0 0,0-1 0 0 0,0 0 0 0 0,0 0 0 0 0,1 1 0 0 0,-1 0 0 0 0,0-2 0 0 0,1 2 0 0 0,0 0 0 0 0,-1-1 0 0 0,1 0 0 0 0,0 1 0 0 0,0-1 0 0 0,1 0 0 0 0,-1 0-2 0 0,0 0 1 0 0,1 1-1 0 0,-1-1 0 0 0,1 1 0 0 0,-1 0 0 0 0,1-1 0 0 0,1 0 0 0 0,8-7-7 0 0,-9 8 20 0 0,-1 0 0 0 0,1 0 0 0 0,-1 0 0 0 0,0 0 0 0 0,1 0 0 0 0,0 0 0 0 0,-1 1 0 0 0,1 0 0 0 0,0-1 0 0 0,2 0 0 0 0,9-3 51 0 0,-8 1-5 0 0,1 1-1 0 0,0 0 1 0 0,11-2 0 0 0,-17 4-51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83 70 6632 0 0,'0'0'8888'0'0,"2"-22"-8216"0"0,-2 20-534 0 0,0 1 1 0 0,0-1 0 0 0,0 0 0 0 0,0 1 0 0 0,0-1-1 0 0,-1 0 1 0 0,1 1 0 0 0,0-1 0 0 0,0 0 0 0 0,-1 1 0 0 0,0 0-1 0 0,1-1 1 0 0,-1 0 0 0 0,0 1 0 0 0,0-1 0 0 0,0 1 0 0 0,1 0-1 0 0,-2 0 1 0 0,1 0 0 0 0,0-1 0 0 0,0 1 0 0 0,-1 0 0 0 0,-1-2-1 0 0,-1 0 269 0 0,3 2-355 0 0,0 1-1 0 0,1 0 1 0 0,0-1 0 0 0,-1 0 0 0 0,0 0-1 0 0,1 1 1 0 0,-1 0 0 0 0,0-1-1 0 0,0 1 1 0 0,0-1 0 0 0,0 1 0 0 0,1 0-1 0 0,-1 0 1 0 0,0 0 0 0 0,1 0-1 0 0,-2-1 1 0 0,2 1 0 0 0,-1 0-1 0 0,0 0 1 0 0,0 0 0 0 0,0 0 0 0 0,0 0-1 0 0,1 0 1 0 0,-1 1 0 0 0,0-1-1 0 0,0 0 1 0 0,0 0 0 0 0,1 0 0 0 0,-1 0-1 0 0,0 1 1 0 0,-1 0 0 0 0,-3 2 279 0 0,-11 6 275 0 0,16-9-570 0 0,0 0-4 0 0,-1 1 1 0 0,0 0-1 0 0,1 0 0 0 0,-1 0 1 0 0,0-1-1 0 0,0 1 1 0 0,1 0-1 0 0,-1 0 0 0 0,0 0 1 0 0,1 0-1 0 0,0 0 0 0 0,-1 0 1 0 0,1 0-1 0 0,-1 0 1 0 0,1 0-1 0 0,0 1 0 0 0,-2 4 125 0 0,0-3-113 0 0,1-1 0 0 0,1 1 0 0 0,-1-1 0 0 0,0 1 0 0 0,1 0 1 0 0,0-1-1 0 0,0 0 0 0 0,-1 5 0 0 0,2-7-43 0 0,-1 0 1 0 0,0 0 0 0 0,0 0-1 0 0,0 0 1 0 0,0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0 1 0 0,1 1-1 0 0,-1-1 1 0 0,0 0-1 0 0,0 0 1 0 0,0 0-1 0 0,0 0 1 0 0,0 0-1 0 0,0 0 1 0 0,0 0-1 0 0,0 1 1 0 0,0-1-1 0 0,0 0 1 0 0,-1 0 0 0 0,1 0-1 0 0,0 0 1 0 0,0 0-1 0 0,0 0 1 0 0,0 0-1 0 0,0 0 1 0 0,0 0-1 0 0,0 0 1 0 0,0 0-1 0 0,0 0 1 0 0,0 0-1 0 0,0 0 1 0 0,0 0-1 0 0,0 0 1 0 0,0 0-1 0 0,-1 0 1 0 0,1 0-1 0 0,0 0 1 0 0,0 0-1 0 0,0 0 1 0 0,0 1 0 0 0,0-1-1 0 0,0 0 1 0 0,0 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87 70 12864 0 0,'0'0'3290'0'0,"2"-18"-2051"0"0,-3 15-1107 0 0,0 1 1 0 0,0 0-1 0 0,-1-1 1 0 0,2 1-1 0 0,-2 0 1 0 0,1 0-1 0 0,-2-3 1 0 0,-28-12 1511 0 0,7 9-676 0 0,19 6-897 0 0,-12-1 448 0 0,16 3-511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4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120 375 3712 0 0,'0'0'4878'0'0,"-14"-10"-2984"0"0,13 7-1697 0 0,0 0 0 0 0,0 1 0 0 0,0-1 0 0 0,-1 1 1 0 0,1-1-1 0 0,-3-3 0 0 0,-5-10 255 0 0,-7-15 910 0 0,6 16-601 0 0,-2 1-248 0 0,8 6 209 0 0,0 0 1 0 0,0-1-1 0 0,1 0 1 0 0,-6-18 0 0 0,4 8-76 0 0,4 15-561 0 0,0-1 0 0 0,-1 0 0 0 0,2 0 0 0 0,-1 0 0 0 0,-1-4-1 0 0,-3-49 210 0 0,-1-14-214 0 0,5 48 105 0 0,1 24-172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0,'0'0'4446'0'0,"0"21"-4132"0"0,5-1 124 0 0,-4-17-378 0 0,-1-1 0 0 0,0 2-1 0 0,1-1 1 0 0,0-1 0 0 0,0 1 0 0 0,2 3 0 0 0,-2-3 312 0 0,1 0-1 0 0,0 0 1 0 0,0-1 0 0 0,0 1 0 0 0,1-1-1 0 0,-1 0 1 0 0,1 1 0 0 0,0-1 0 0 0,-1 0 0 0 0,1 0-1 0 0,6 3 1 0 0,-6-3-143 0 0,1 0-1 0 0,-2-1 1 0 0,2 1-1 0 0,-1 1 1 0 0,-1-1 0 0 0,1 1-1 0 0,0-1 1 0 0,3 5-1 0 0,3 2 218 0 0,-3-4-317 0 0,-5-4-227 0 0,0 0-1 0 0,1 1 1 0 0,-1-1-1 0 0,0 0 0 0 0,0 0 1 0 0,0 1-1 0 0,0 0 1 0 0,0-1-1 0 0,0 0 1 0 0,1 4-1 0 0,5 28 1624 0 0,-5-27-1397 0 0,-2 0 0 0 0,1 1 0 0 0,-2 8 0 0 0,0 2-1 0 0,1-16-110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0 403 6824 0 0,'0'0'3657'0'0,"12"-21"-1104"0"0,10-19-1075 0 0,-15 23-1089 0 0,-6 14-354 0 0,-1 1 1 0 0,1 0-1 0 0,0-1 0 0 0,0 1 1 0 0,0 0-1 0 0,0 0 0 0 0,0 0 1 0 0,1 0-1 0 0,1-3 0 0 0,-1 2 0 0 0,0 0 0 0 0,0-1 0 0 0,0 1-1 0 0,-1-1 1 0 0,1 1 0 0 0,-2 0 0 0 0,2-1 0 0 0,-1-6-1 0 0,4-6 605 0 0,-1-3-108 0 0,-4 17-496 0 0,0 0-1 0 0,1 0 1 0 0,-1 0 0 0 0,1 0-1 0 0,-1 0 1 0 0,1 0 0 0 0,0-1-1 0 0,-1 1 1 0 0,1 0 0 0 0,0 1-1 0 0,0-1 1 0 0,0 0 0 0 0,3-2-1 0 0,-3 2-3 0 0,0 1 0 0 0,0-1 0 0 0,0 1-1 0 0,0 0 1 0 0,-1-1 0 0 0,1 1 0 0 0,0 0 0 0 0,-1-2 0 0 0,1 2-1 0 0,-1 0 1 0 0,0-1 0 0 0,1 0 0 0 0,-1 1 0 0 0,0-1-1 0 0,0-2 1 0 0,0 2-11 0 0,1-1-1 0 0,-1 1 1 0 0,0 0-1 0 0,0 0 1 0 0,1-1-1 0 0,0 1 1 0 0,1-3-1 0 0,-1 1 1 0 0,1 0 0 0 0,-1 1 0 0 0,0-1 0 0 0,0-1 0 0 0,0-5 0 0 0,1-2 58 0 0,1-10 460 0 0,-4 19-494 0 0,2-1 0 0 0,-1 1 1 0 0,0-1-1 0 0,0 1 0 0 0,1-1 0 0 0,0 1 1 0 0,1-4-1 0 0,-1 3-45 0 0,0-1 1 0 0,0 1-1 0 0,0-1 1 0 0,-1 1-1 0 0,1-1 1 0 0,-1 1-1 0 0,-1-7 1 0 0,-1-1 722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4 250 8840 0 0,'0'0'3074'0'0,"-2"-13"-2419"0"0,2 7-375 0 0,0 3-145 0 0,-1 0 0 0 0,1 1 0 0 0,0-1-1 0 0,0 0 1 0 0,0 1 0 0 0,1 0 0 0 0,-1-4 0 0 0,5-9 794 0 0,-5 12-857 0 0,0 1-1 0 0,1 0 1 0 0,-1 0 0 0 0,1 0-1 0 0,-1 0 1 0 0,1 0-1 0 0,0-1 1 0 0,0 1-1 0 0,3-2 1 0 0,-4 2 10 0 0,1 1 0 0 0,0 0 0 0 0,-1 0 0 0 0,1-1 1 0 0,0 1-1 0 0,-1 0 0 0 0,1-1 0 0 0,0-1 0 0 0,-1 1-43 0 0,0 1 0 0 0,1 0-1 0 0,-1 0 1 0 0,1 0 0 0 0,0 0 0 0 0,-1-1-1 0 0,1 2 1 0 0,0-2 0 0 0,-1 2-1 0 0,2-3 1 0 0,23-24 789 0 0,-4 8 74 0 0,-1 0-288 0 0,-19 19-642 0 0,11-16-5 0 0,-9 2 293 0 0,-3 14-247 0 0,2-6 84 0 0,-1 0 0 0 0,0-1-1 0 0,0 1 1 0 0,-1-13 0 0 0,0 18-92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85 182 1896 0 0,'0'0'6641'0'0,"-11"-10"-5098"0"0,-5-20-283 0 0,7 20-488 0 0,5 6-68 0 0,2 1-208 0 0,0-2-25 0 0,2 2-189 0 0,-3-11 515 0 0,-5-4-102 0 0,-2-2-242 0 0,4 5-185 0 0,5 13-239 0 0,-1 0-1 0 0,1 0 0 0 0,0 0 1 0 0,0 0-1 0 0,0 0 0 0 0,1-1 1 0 0,-2-2-1 0 0,-1-22 276 0 0,2 25-282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1 386 4416 0 0,'0'0'5293'0'0,"12"-19"-2938"0"0,-10 17-2284 0 0,-1 0 0 0 0,1 1 0 0 0,-1-1 0 0 0,0 0 0 0 0,0-1 0 0 0,0 1 0 0 0,0 0 0 0 0,0 0 0 0 0,0-1 0 0 0,0-1 0 0 0,7-16 564 0 0,-7 20-569 0 0,0-2 38 0 0,1 0-1 0 0,0-1 1 0 0,-1 1 0 0 0,1 0-1 0 0,-1 0 1 0 0,0-1-1 0 0,0 1 1 0 0,0-1 0 0 0,1-3-1 0 0,-2 3-6 0 0,2 0 0 0 0,-1 0 0 0 0,0 1 0 0 0,0-1 0 0 0,3-4 0 0 0,-3 6-35 0 0,1-1 0 0 0,-1 0 0 0 0,0 0 0 0 0,0 0 0 0 0,0 0 0 0 0,-1 0 0 0 0,1 0 0 0 0,0-1 1 0 0,-1 1-1 0 0,1 0 0 0 0,-1-4 0 0 0,8-6 342 0 0,-8 9-341 0 0,1 1 0 0 0,1-1 0 0 0,-2 1 1 0 0,2-1-1 0 0,-1 1 0 0 0,0 0 0 0 0,1 0 0 0 0,-1-1 1 0 0,3-1-1 0 0,-2 3 3 0 0,-2-1 0 0 0,1 1 1 0 0,0-1-1 0 0,-1 1 0 0 0,1 0 0 0 0,0-1 1 0 0,-1 1-1 0 0,1-1 0 0 0,-1 0 0 0 0,0 1 1 0 0,0 0-1 0 0,0-1 0 0 0,0-3 0 0 0,0 3-38 0 0,1 0 0 0 0,-1 0 0 0 0,0 1 0 0 0,1-1 0 0 0,-1 0 0 0 0,0 0 0 0 0,1 0 0 0 0,0 0 0 0 0,1-2-1 0 0,-2 2-16 0 0,2-1 0 0 0,-1 0-1 0 0,0 1 1 0 0,0-1-1 0 0,-1 1 1 0 0,1-1-1 0 0,0 0 1 0 0,-1 0-1 0 0,0 0 1 0 0,0-4-1 0 0,9-20-652 0 0,-7 8 121 0 0,3-7 515 0 0,-5 21-105 0 0,2 0 0 0 0,-2 0 0 0 0,1 0 0 0 0,-1-1 0 0 0,1 1-1 0 0,-2-6 1 0 0,1-1 63 0 0,0 10 40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10 77 4312 0 0,'-1'-1'283'0'0,"0"0"1"0"0,1 1-1 0 0,-1-1 0 0 0,0 1 1 0 0,1-1-1 0 0,-1 1 0 0 0,1-1 1 0 0,-1 0-1 0 0,0 1 0 0 0,1-1 1 0 0,0 0-1 0 0,-1 0 0 0 0,1 0 1 0 0,-1 0-1 0 0,1 1 0 0 0,0-1 1 0 0,0 0-1 0 0,0 0 0 0 0,-1 0 1 0 0,1 0-1 0 0,0 0 0 0 0,0 1 1 0 0,0-1-1 0 0,0-1 0 0 0,0 2 1 0 0,1-1-1 0 0,-1 0 0 0 0,0 0 1 0 0,0 0-1 0 0,0 1 0 0 0,1-2 1 0 0,0-5 401 0 0,1 0-297 0 0,-1 0 0 0 0,0 0 0 0 0,0-13 0 0 0,-1 17-260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0 117 7736 0 0,'0'0'6462'0'0,"7"-12"-6012"0"0,-4-10-88 0 0,-3 15-249 0 0,2 0 0 0 0,-2-1 0 0 0,0 1 0 0 0,0 0 0 0 0,0-8 0 0 0,-5-11 148 0 0,4 22-178 0 0,1 3-59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1 220 8936 0 0,'0'0'1942'0'0,"1"-18"-754"0"0,0 13-979 0 0,0 0-1 0 0,0 0 0 0 0,1 0 1 0 0,0 1-1 0 0,2-7 1 0 0,-1 6-135 0 0,-1 0 1 0 0,0-1 0 0 0,3-8 0 0 0,-5 11-50 0 0,1 0 0 0 0,0 0 0 0 0,0 1 0 0 0,0-1 1 0 0,1 0-1 0 0,2-2 0 0 0,3-9 45 0 0,-6 12-57 0 0,-1 1-1 0 0,2 0 1 0 0,-2 0-1 0 0,1-1 0 0 0,0 1 1 0 0,0 0-1 0 0,0 0 1 0 0,1 0-1 0 0,-1 0 0 0 0,0 0 1 0 0,3-2-1 0 0,4-3 49 0 0,24-19 613 0 0,-29 23-623 0 0,0-2 0 0 0,-1 1 0 0 0,1-1 0 0 0,-1 1 0 0 0,0-1 0 0 0,0 1-1 0 0,-1-1 1 0 0,1-1 0 0 0,0 2 0 0 0,-1-1 0 0 0,1-7 0 0 0,-2 9-40 0 0,-1 1-3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85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45 87 7936 0 0,'0'0'3936'0'0,"-1"-9"-3779"0"0,-1 2-95 0 0,1 6-38 0 0,1-1 1 0 0,-1 0-1 0 0,1 1 0 0 0,-1-1 0 0 0,1 1 1 0 0,0-1-1 0 0,0 0 0 0 0,0 1 1 0 0,0-1-1 0 0,0-2 0 0 0,0 1 129 0 0,-2 1-1 0 0,1-1 1 0 0,0 0-1 0 0,-1 0 1 0 0,0 1-1 0 0,0 0 1 0 0,-3-4-1 0 0,-7-11 451 0 0,10 15-588 0 0,2 2-13 0 0,0 0-1 0 0,-1-1 0 0 0,1 0 1 0 0,-1 1-1 0 0,1 0 1 0 0,0-1-1 0 0,-1 0 0 0 0,1 1 1 0 0,-1-1-1 0 0,1 1 0 0 0,-1 0 1 0 0,1 0-1 0 0,-1-1 0 0 0,0 1 1 0 0,1 0-1 0 0,-1-1 1 0 0,1 1-1 0 0,-2 0 0 0 0,2-1-41 0 0,3 2 2 0 0,4 6 61 0 0,-7-7-17 0 0,1 1-1 0 0,0 0 0 0 0,-1-1 1 0 0,1 1-1 0 0,0 0 0 0 0,0-1 1 0 0,-1 1-1 0 0,1 0 1 0 0,0 0-1 0 0,0-1 0 0 0,2 1 1 0 0,7 13 130 0 0,-9-13-61 0 0,0 1 0 0 0,0 0 1 0 0,0 0-1 0 0,-1 0 0 0 0,1 0 1 0 0,-1-1-1 0 0,1 1 0 0 0,-1 0 1 0 0,0 3-1 0 0,2 14 196 0 0,-2-19-271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1 109 8240 0 0,'0'0'4241'0'0,"36"1"-3170"0"0,12-7-720 0 0,-31 3-285 0 0,90-19 486 0 0,-99 21-529 0 0,0 1 0 0 0,0 0 0 0 0,1 0 0 0 0,-1 0-1 0 0,11 3 1 0 0,29 0 55 0 0,-9-12 201 0 0,-34 7-189 0 0,0 1 1 0 0,0-1 0 0 0,1 1 0 0 0,-1 0 0 0 0,0 1-1 0 0,1-1 1 0 0,-1 1 0 0 0,10 0 0 0 0,-11 1-13 0 0,0-1 1 0 0,0 0 0 0 0,-1-1 0 0 0,1 1 0 0 0,0-1 0 0 0,3 0 0 0 0,16-3 168 0 0,12 0 239 0 0,-29 2-397 0 0,1 1-1 0 0,-1 1 0 0 0,1-1 0 0 0,11 1 0 0 0,-7 0 12 0 0,0-1 0 0 0,0 0 0 0 0,0 0 0 0 0,0-1 0 0 0,19-6 0 0 0,-20 5-65 0 0,0 1-1 0 0,1 0 1 0 0,-1 0 0 0 0,1 1-1 0 0,20 0 1 0 0,-8 0 10 0 0,0-1 0 0 0,30-7 0 0 0,-52 9-44 0 0,64-6 286 0 0,-23 3-158 0 0,16 0 54 0 0,-43 1-158 0 0,1 0 1 0 0,0 2-1 0 0,28 1 1 0 0,-6 0-7 0 0,68 6 94 0 0,-16 1-47 0 0,-85-8-66 0 0,1 1 1 0 0,0 1 0 0 0,0-1 0 0 0,0 1-1 0 0,-1 0 1 0 0,1 0 0 0 0,-1 1 0 0 0,9 4-1 0 0,-13-6 0 0 0,-1-1 0 0 0,1 0 0 0 0,-1 1 0 0 0,0-1 0 0 0,1 1 0 0 0,-1-1 0 0 0,0 0 0 0 0,1 1 0 0 0,-1-1 0 0 0,0 1 0 0 0,1-1 0 0 0,-1 1 0 0 0,0-1 0 0 0,0 1 0 0 0,0-1 0 0 0,0 1 0 0 0,1-1 0 0 0,-1 1 0 0 0,0-1 0 0 0,0 1 0 0 0,0-1 0 0 0,0 1 0 0 0,0-1 0 0 0,0 1 0 0 0,0 0 0 0 0,0-1 0 0 0,0 1 0 0 0,-1 0 0 0 0,-9 18 0 0 0,5-14 0 0 0,1 0 0 0 0,-1 0 0 0 0,0-1 0 0 0,-8 6 0 0 0,-3 1 87 0 0,0-2-1 0 0,-2 0 1 0 0,1 0-1 0 0,-1-2 1 0 0,0 0-1 0 0,0-1 1 0 0,-1-1 0 0 0,-30 4-1 0 0,40-8 142 0 0,0 1 0 0 0,0 0-1 0 0,1 1 1 0 0,-17 6 0 0 0,17-5-111 0 0,-1-1-1 0 0,0 0 1 0 0,1 0 0 0 0,-19 2 0 0 0,20-4-34 0 0,-10 0-167 0 0,1 1 0 0 0,-1 0 0 0 0,-26 8 1 0 0,-10 8-175 0 0,7-12 145 0 0,38-4 98 0 0,0-2 0 0 0,0 1 0 0 0,0-1 0 0 0,0 0 0 0 0,-15-2 0 0 0,-7 0-20 0 0,22 2 33 0 0,-3 0-13 0 0,0-1 0 0 0,0 2 0 0 0,0-1 0 0 0,0 2 0 0 0,1-1 0 0 0,-1 2 0 0 0,0-1-1 0 0,-20 9 1 0 0,22-6 13 0 0,5-4-1 0 0,-1 1 0 0 0,1 1 0 0 0,0-1 0 0 0,0 0 0 0 0,0 1 0 0 0,1 0 0 0 0,-1 0 0 0 0,1 0 0 0 0,-4 4 0 0 0,-30 45 3 0 0,33-47 0 0 0,0 0 0 0 0,-1 0 0 0 0,1 0 0 0 0,-1 0 0 0 0,0-1 0 0 0,0 0 0 0 0,0 0 0 0 0,-8 4 0 0 0,-14 10 19 0 0,0-2 1 0 0,-40 16-1 0 0,53-26-4 0 0,0-1 1 0 0,-1 0 0 0 0,0-1 0 0 0,-25 4-1 0 0,33-7-15 0 0,0 1 0 0 0,0 0 0 0 0,0 0 0 0 0,0 1 0 0 0,-8 4 0 0 0,-4 1 0 0 0,12-5 0 0 0,-1-1 0 0 0,1 0 0 0 0,-1 0 0 0 0,1-1 0 0 0,-1 0 0 0 0,-12 0 0 0 0,14 0 28 0 0,0 0-1 0 0,0 0 0 0 0,0 1 0 0 0,0-1 0 0 0,-6 4 1 0 0,-10 2 40 0 0,18-6-60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19 120 9144 0 0,'0'0'3516'0'0,"31"-4"-600"0"0,86-22-2388 0 0,-94 19-560 0 0,1 1 0 0 0,34-3 1 0 0,-48 8 16 0 0,0-1 1 0 0,0 0-1 0 0,-1 0 0 0 0,1-1 1 0 0,13-6-1 0 0,-9 4 11 0 0,1-1 0 0 0,-1 1 0 0 0,1 1 0 0 0,0 1 0 0 0,31-3 0 0 0,8-2 440 0 0,-38 5-154 0 0,1 0-1 0 0,19 1 1 0 0,-7 0 238 0 0,-21 1-438 0 0,0 1 1 0 0,-1 0-1 0 0,1 0 1 0 0,0 0-1 0 0,9 3 1 0 0,-9-2-47 0 0,-1 0 0 0 0,1 0 0 0 0,0 0 1 0 0,0-1-1 0 0,0 0 0 0 0,13-3 0 0 0,-15 2-32 0 0,0 1 0 0 0,-1-1-1 0 0,1 1 1 0 0,-1 0 0 0 0,1 1-1 0 0,0-1 1 0 0,7 3 0 0 0,-7-2-1 0 0,0 0 0 0 0,1-1 1 0 0,-1 1-1 0 0,0-1 0 0 0,10-1 0 0 0,-10 2-3 0 0,1 0 0 0 0,-1 1 0 0 0,1 0 0 0 0,-1 0 0 0 0,10 4 0 0 0,58 20 34 0 0,-42-15 69 0 0,-1 1 0 0 0,46 24 0 0 0,-69-32-86 0 0,-1 1 0 0 0,1-1 1 0 0,-1 1-1 0 0,0 0 0 0 0,0 1 0 0 0,-1 0 0 0 0,9 9 0 0 0,-11-10-11 0 0,-1 0 0 0 0,0 0 0 0 0,0 0-1 0 0,0 1 1 0 0,-1-1 0 0 0,0 1-1 0 0,0-1 1 0 0,0 1 0 0 0,-1 0 0 0 0,0 0-1 0 0,0 0 1 0 0,0 0 0 0 0,-1 0 0 0 0,0 0-1 0 0,0 0 1 0 0,-1 8 0 0 0,0-10 3 0 0,-1-1 1 0 0,1 1-1 0 0,-1-1 0 0 0,0 0 1 0 0,1 0-1 0 0,-1 1 1 0 0,-1-1-1 0 0,1-1 1 0 0,0 1-1 0 0,-1 0 0 0 0,1 0 1 0 0,-1-1-1 0 0,0 1 1 0 0,-3 1-1 0 0,-5 3 107 0 0,1-1 0 0 0,-23 8 0 0 0,-6 4 179 0 0,32-15-236 0 0,0 0 1 0 0,0 0 0 0 0,-1 0 0 0 0,1-1-1 0 0,-1 0 1 0 0,0-1 0 0 0,-8 1-1 0 0,-59 0 261 0 0,59-2-253 0 0,5 0-104 0 0,0-1 0 0 0,1-1 0 0 0,-1 0-1 0 0,-16-5 1 0 0,-23-3-65 0 0,38 8 98 0 0,1 1 1 0 0,-1 0-1 0 0,0 1 1 0 0,-14 1-1 0 0,17 1 4 0 0,0 0 0 0 0,0 1 0 0 0,1 0 0 0 0,-1 0 0 0 0,1 0 0 0 0,0 1 0 0 0,0 1 0 0 0,0 0 0 0 0,0 0 0 0 0,1 0 0 0 0,0 1 0 0 0,-8 7 0 0 0,-11 18 6 0 0,21-25 3 0 0,0 1-1 0 0,0-1 0 0 0,-1 0 0 0 0,1 0 1 0 0,-2 0-1 0 0,-9 7 0 0 0,-85 56 96 0 0,19-34-72 0 0,75-31-27 0 0,0-1 0 0 0,-1 1 0 0 0,1-1 0 0 0,-1-1-1 0 0,0 1 1 0 0,0-1 0 0 0,0-1 0 0 0,0 0 0 0 0,-13 1-1 0 0,-72 9 60 0 0,81-11 10 0 0,1 2-1 0 0,-1-1 0 0 0,-19 7 1 0 0,20-5 5 0 0,-1 0 1 0 0,1-1 0 0 0,-23 1-1 0 0,29-3-15 0 0,4 0-7 0 0,0 0 0 0 0,-1 0 0 0 0,1 0 0 0 0,-1 0 0 0 0,1 0 0 0 0,0 0 0 0 0,-1 0 0 0 0,1 1 0 0 0,0-1 0 0 0,-1 0 0 0 0,0 2 0 0 0,0-1-1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89 7736 0 0,'0'0'4554'0'0,"36"-11"-3459"0"0,29-13 100 0 0,-40 14-913 0 0,-8 4-141 0 0,0 0 0 0 0,1 2 0 0 0,0 0 0 0 0,0 1-1 0 0,0 1 1 0 0,0 0 0 0 0,21 2 0 0 0,-19 0 276 0 0,-1-2 0 0 0,0 0 0 0 0,35-8 0 0 0,-47 9-305 0 0,-1 0 1 0 0,1 1-1 0 0,-1 0 1 0 0,1 0-1 0 0,0 1 1 0 0,-1-1-1 0 0,12 4 1 0 0,25 2 340 0 0,-22-5-391 0 0,0 1 0 0 0,-1 2-1 0 0,29 7 1 0 0,-5-1-56 0 0,5 1 60 0 0,-20 1-2 0 0,-25-9-59 0 0,0-1 0 0 0,1 0-1 0 0,-1 0 1 0 0,0-1 0 0 0,1 1 0 0 0,0-1 0 0 0,5 1-1 0 0,-4 0 8 0 0,0 1 0 0 0,0 0 0 0 0,-1 0 0 0 0,1 1 0 0 0,-1 0-1 0 0,0 0 1 0 0,5 5 0 0 0,-4 24 52 0 0,-4-28-58 0 0,-1 1-1 0 0,0-1 1 0 0,0 0 0 0 0,-1 0-1 0 0,1 1 1 0 0,-1-1 0 0 0,-1 0-1 0 0,1 1 1 0 0,-1-1 0 0 0,1 0-1 0 0,-1 1 1 0 0,-1-1 0 0 0,1 0-1 0 0,-1 0 1 0 0,0 0 0 0 0,0 0-1 0 0,0 0 1 0 0,-1-1 0 0 0,-3 6-1 0 0,5-8-4 0 0,-1 2 8 0 0,0 1 0 0 0,-1 0-1 0 0,0-1 1 0 0,1 0 0 0 0,-1 1 0 0 0,-1-1 0 0 0,1 0 0 0 0,-1 0 0 0 0,1-1 0 0 0,-1 1 0 0 0,0-1 0 0 0,-1 0 0 0 0,1 0 0 0 0,-7 3 0 0 0,-64 38 250 0 0,62-38-193 0 0,1 1 0 0 0,0 0 1 0 0,-14 13-1 0 0,16-12-23 0 0,-1-1-1 0 0,0 0 0 0 0,0-1 1 0 0,-17 8-1 0 0,-17 17 126 0 0,34-26-128 0 0,0-1 0 0 0,-1 0 0 0 0,0-1 0 0 0,0 0 0 0 0,-13 2 0 0 0,23-5-35 0 0,0 0 0 0 0,0 0 0 0 0,0 0 0 0 0,0 1-1 0 0,1-1 1 0 0,-1 1 0 0 0,0-1 0 0 0,0 1 0 0 0,0 0 0 0 0,1 0 0 0 0,-3 1 0 0 0,3-1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6 301 6824 0 0,'0'0'3640'0'0,"-5"1"-768"0"0,21 11-1866 0 0,-15-10-906 0 0,1-1 1 0 0,0 1 0 0 0,0-1-1 0 0,0 1 1 0 0,0-1 0 0 0,0 0-1 0 0,0 1 1 0 0,4 0 0 0 0,79 29 608 0 0,7 6-482 0 0,-88-35-219 0 0,7 3 50 0 0,0 0 1 0 0,18 12 0 0 0,-25-15-36 0 0,1 1 0 0 0,-1-1 0 0 0,1-1 0 0 0,0 1 0 0 0,0-1 0 0 0,0 1 0 0 0,-1-1 0 0 0,8 0-1 0 0,25 8 189 0 0,7 3 44 0 0,-36-11-134 0 0,1 1 1 0 0,-1 1-1 0 0,0-1 0 0 0,13 7 0 0 0,-12-5-50 0 0,-1-1 0 0 0,1 0-1 0 0,12 3 1 0 0,9 2 47 0 0,92 27 232 0 0,-93-28-157 0 0,101 29 758 0 0,-25-8-677 0 0,-43-19-146 0 0,23 13-177 0 0,-71-18 40 0 0,1-1 0 0 0,22 2 1 0 0,22 6-13 0 0,-45-7 21 0 0,1-1 0 0 0,0 0 0 0 0,0-1 0 0 0,19 1 0 0 0,72 0 787 0 0,6-8-59 0 0,-48-5-227 0 0,-59 10-462 0 0,0-1 0 0 0,0 0-1 0 0,0-1 1 0 0,0 1-1 0 0,5-3 1 0 0,9-3 36 0 0,3 1 40 0 0,-12 3 20 0 0,-1 1-1 0 0,0-1 1 0 0,1 2-1 0 0,16-2 1 0 0,4-7 71 0 0,-15 3-137 0 0,1 1 25 0 0,-11 4-52 0 0,0 0 1 0 0,0 0-1 0 0,1 0 0 0 0,-1 1 1 0 0,0 0-1 0 0,9 0 0 0 0,-28-29 22 0 0,12 24-55 0 0,0 1 0 0 0,1-1 0 0 0,-1 0 0 0 0,2-1 0 0 0,-1 1-1 0 0,1 0 1 0 0,0 0 0 0 0,0 0 0 0 0,0 0 0 0 0,2-6 0 0 0,-1 8-7 0 0,0 1 1 0 0,0 0-1 0 0,1 0 1 0 0,-1 0-1 0 0,1 0 1 0 0,-1 0-1 0 0,1 0 1 0 0,0 1-1 0 0,0-1 1 0 0,0 1 0 0 0,1-1-1 0 0,-1 1 1 0 0,1 0-1 0 0,-1 0 1 0 0,1 0-1 0 0,0 0 1 0 0,-1 0-1 0 0,1 0 1 0 0,0 1-1 0 0,0-1 1 0 0,1 1-1 0 0,-1 0 1 0 0,0 0-1 0 0,0 0 1 0 0,0 1 0 0 0,1-1-1 0 0,-1 1 1 0 0,0-1-1 0 0,1 1 1 0 0,4 1-1 0 0,-3-2-2 0 0,0 0 0 0 0,0 0 0 0 0,0 0 0 0 0,0-1 0 0 0,0 0 0 0 0,-1 0 0 0 0,1 0 0 0 0,0 0 0 0 0,5-5 0 0 0,-3 3 0 0 0,-1 1 0 0 0,1-1 0 0 0,0 1 0 0 0,7-2 0 0 0,-6 2 0 0 0,1 1 0 0 0,-1-2 0 0 0,0 1 0 0 0,0-1 0 0 0,0-1 0 0 0,-1 1 0 0 0,1-1 0 0 0,10-10 0 0 0,-6 6 0 0 0,-2 0 0 0 0,1-1 0 0 0,-1 0 0 0 0,-1-1 0 0 0,0 0 0 0 0,0 0 0 0 0,-1-1 0 0 0,7-14 0 0 0,-9-8 0 0 0,-5 30 0 0 0,0-1 0 0 0,-1 0 0 0 0,0 0 0 0 0,1 0 0 0 0,-2 0 0 0 0,1 0 0 0 0,0 1 0 0 0,-1-1 0 0 0,0 0 0 0 0,0 0 0 0 0,0 1 0 0 0,-1-1 0 0 0,0 0 0 0 0,0 1 0 0 0,-4-8 0 0 0,1 6 0 0 0,0 0 0 0 0,0 1 0 0 0,0 0 0 0 0,0 0 0 0 0,-1 0 0 0 0,0 1 0 0 0,0 0 0 0 0,0 0 0 0 0,-13-6 0 0 0,-9-1-28 0 0,0 1 0 0 0,0 1-1 0 0,-1 2 1 0 0,-47-7 0 0 0,16 4 3 0 0,45 7-1 0 0,0 2 1 0 0,-17 0 0 0 0,-18-2-27 0 0,20 1-10 0 0,-55 2 1 0 0,33 1 22 0 0,3-2 22 0 0,25 0-7 0 0,-47 3 1 0 0,57-1 23 0 0,0 0 0 0 0,-24-3 0 0 0,-2 0 0 0 0,-9 9 0 0 0,41-6 0 0 0,1 1 0 0 0,-1 0 0 0 0,1 1 0 0 0,-1-1 0 0 0,1 1 0 0 0,-11 7 0 0 0,-3 0 0 0 0,-18 13 0 0 0,34-19 0 0 0,0 0 0 0 0,0-1 0 0 0,-1 1 0 0 0,0-1 0 0 0,1-1 0 0 0,-1 1 0 0 0,0-1 0 0 0,0 0 0 0 0,0 0 0 0 0,-8 0 0 0 0,10-1 0 0 0,0 1 0 0 0,0-1 0 0 0,-1 1 0 0 0,1 0 0 0 0,0 0 0 0 0,0 0 0 0 0,1 0 0 0 0,-5 3 0 0 0,-15 9 0 0 0,-39 19 0 0 0,58-32 0 0 0,0 0 0 0 0,0 0 0 0 0,-1 0 0 0 0,1-1 0 0 0,0 1 0 0 0,-1-1 0 0 0,1 0 0 0 0,0 0 0 0 0,-1 0 0 0 0,1-1 0 0 0,0 0 0 0 0,-6-1 0 0 0,-7-3 0 0 0,-27-13 0 0 0,-29-16 0 0 0,-34 0 0 0 0,96 31 0 0 0,0 1 0 0 0,0 0 0 0 0,0 1 0 0 0,-14 0 0 0 0,17 2 0 0 0,-1 0 0 0 0,1 0 0 0 0,0 1 0 0 0,0 0 0 0 0,-11 4 0 0 0,-21 5 0 0 0,-8-6 0 0 0,-14 2 0 0 0,38-2 0 0 0,12-3 0 0 0,1 1 0 0 0,-21 7 0 0 0,-83 37 0 0 0,61-27 0 0 0,26-12 0 0 0,21-4 0 0 0,3-2 0 0 0,1 0 0 0 0,-1 0 0 0 0,1 1 0 0 0,-1-1 0 0 0,1 1 0 0 0,0 0 0 0 0,0 0 0 0 0,-3 3 0 0 0,5-2 0 0 0,0-1 0 0 0,0 1 0 0 0,0 0 0 0 0,0-1 0 0 0,1 1 0 0 0,-1 0 0 0 0,1 0 0 0 0,0 0 0 0 0,0-1 0 0 0,1 1 0 0 0,-1 0 0 0 0,2 5 0 0 0,0 13 0 0 0,-2-20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0 415 4216 0 0,'0'0'1368'0'0,"5"11"-495"0"0,56 14 900 0 0,-39-18-1036 0 0,31 13 0 0 0,-35-12-523 0 0,1-2-1 0 0,27 8 1 0 0,21-8 391 0 0,-57-4-260 0 0,1-1 0 0 0,0 0 0 0 0,-1-1 0 0 0,23-2-1 0 0,0 1 364 0 0,-24 0-534 0 0,0 0 1 0 0,-1 0-1 0 0,1-1 0 0 0,0 0 0 0 0,14-6 1 0 0,4-7 134 0 0,-22 12-251 0 0,0 0-1 0 0,1 0 1 0 0,-1 0-1 0 0,1 1 0 0 0,-1 0 1 0 0,1 0-1 0 0,0 0 1 0 0,-1 1-1 0 0,10-1 1 0 0,-8 1 34 0 0,0 0 1 0 0,0 0 0 0 0,0 0 0 0 0,9-4 0 0 0,-9 3-34 0 0,0 0 0 0 0,-1 1 1 0 0,1 0-1 0 0,10-1 1 0 0,-15 2 24 0 0,1-1 1 0 0,0 0 0 0 0,0 1-1 0 0,0-1 1 0 0,-1 0-1 0 0,1-1 1 0 0,0 1-1 0 0,-1 0 1 0 0,1-1 0 0 0,-1 0-1 0 0,1 1 1 0 0,3-5-1 0 0,-4 4-2 0 0,1 0-1 0 0,-1 0 0 0 0,1 0 1 0 0,0 0-1 0 0,0 0 1 0 0,0 1-1 0 0,0-1 0 0 0,0 1 1 0 0,0 0-1 0 0,0 0 0 0 0,0 0 1 0 0,0 0-1 0 0,4 0 0 0 0,35 1 790 0 0,-41 0-836 0 0,28 0 298 0 0,-15 5-278 0 0,0 1-1 0 0,-1 1 1 0 0,0 0 0 0 0,-1 1-1 0 0,14 10 1 0 0,-20-15-49 0 0,-1 0 0 0 0,0 0 0 0 0,1-1 0 0 0,0 0 0 0 0,0 0 0 0 0,0 0 0 0 0,0 0 0 0 0,0-1 0 0 0,0 0 0 0 0,0-1 0 0 0,6 1 0 0 0,-9 0 0 0 0,-1 0 0 0 0,1 0 0 0 0,-1 0 0 0 0,1 1 0 0 0,-1-1 0 0 0,0 1-1 0 0,1 0 1 0 0,1 2 0 0 0,9 6 13 0 0,-4-5 10 0 0,0-1 0 0 0,0 0 1 0 0,0 0-1 0 0,1-1 0 0 0,-1 0 0 0 0,1 0 0 0 0,0-1 1 0 0,11 1-1 0 0,42 3 268 0 0,54 1 48 0 0,-46-20-297 0 0,-66 13-47 0 0,109-4 80 0 0,-4-8 69 0 0,-77 10 51 0 0,0 1-1 0 0,55 8 1 0 0,-44-3-64 0 0,47-2 1 0 0,-83-2-128 0 0,5-1 8 0 0,0 0 1 0 0,-1-1-1 0 0,15-4 1 0 0,-18 3-12 0 0,1 1 0 0 0,0 0 0 0 0,0 1 0 0 0,0 0 0 0 0,1 1 0 0 0,12 1 0 0 0,-10-1 0 0 0,0 0 0 0 0,0 0 0 0 0,0-1 1 0 0,0-1-1 0 0,-1 0 0 0 0,1-1 1 0 0,16-6-1 0 0,-13 5-6 0 0,-1 0 0 0 0,1 0 0 0 0,-1 2-1 0 0,20-1 1 0 0,-18 2-1 0 0,-1-1 0 0 0,0 0 0 0 0,0-1-1 0 0,27-8 1 0 0,-24 5-22 0 0,1 1-1 0 0,-1 1 1 0 0,1 0-1 0 0,24 0 1 0 0,-38 1 14 0 0,0 1 0 0 0,-1-2 0 0 0,1 1 1 0 0,-1 0-1 0 0,0-1 0 0 0,0 0 0 0 0,5-5 0 0 0,-9 8 8 0 0,0 0 0 0 0,0 0 0 0 0,-1 0 0 0 0,1 0 0 0 0,0 0 0 0 0,0 0 0 0 0,0 0 0 0 0,-1 0 0 0 0,1 0 0 0 0,-1-1 0 0 0,1 1 0 0 0,-1 0 0 0 0,1 0 0 0 0,-1-1 0 0 0,0 1 0 0 0,0 0 0 0 0,1-1 0 0 0,-1 1 0 0 0,0 0 0 0 0,0-1 0 0 0,0 1 0 0 0,0 0 0 0 0,-1 0 0 0 0,1-2 0 0 0,-1 0 0 0 0,0 1 0 0 0,-1-1 0 0 0,1 1 0 0 0,0 0 0 0 0,-1 0 0 0 0,1-1 0 0 0,-1 1 0 0 0,0 0 0 0 0,0 0 0 0 0,0 0 0 0 0,-3-2 0 0 0,-7-4 0 0 0,0 0 0 0 0,0 1 0 0 0,-21-9 0 0 0,31 15 0 0 0,-163-66 0 0 0,144 59 0 0 0,0 1 0 0 0,-23-5 0 0 0,-11-4 0 0 0,-46-5 0 0 0,82 16 0 0 0,-35-3 1 0 0,-2-1-3 0 0,-165-48-77 0 0,183 46 79 0 0,-71-10 0 0 0,2 1 0 0 0,92 17 0 0 0,-1 1 0 0 0,-31 0 0 0 0,29 1 0 0 0,-34-4 0 0 0,11-2 19 0 0,0 3 0 0 0,-63 0-1 0 0,63-1 110 0 0,34 4-70 0 0,-1 0 1 0 0,1 0 0 0 0,0 0 0 0 0,0 1-1 0 0,-1 0 1 0 0,-6 1 0 0 0,-19 1 6 0 0,26-2-30 0 0,0 0 0 0 0,0 1 0 0 0,-14 2 0 0 0,-26 4 66 0 0,37-7-83 0 0,1 1 0 0 0,-1 1 0 0 0,-13 3 1 0 0,-24 9 6 0 0,28-9-7 0 0,1 1 0 0 0,-1 1 1 0 0,-25 12-1 0 0,-15 9 88 0 0,25-15-46 0 0,-41 19 54 0 0,41-18-96 0 0,24-10-4 0 0,0 0-1 0 0,0 0 1 0 0,-10 8-1 0 0,11-8-5 0 0,0 1 0 0 0,0-1-1 0 0,0-1 1 0 0,-14 4-1 0 0,-9 4 27 0 0,-57 27 38 0 0,59-25-52 0 0,15-8 3 0 0,0 1-1 0 0,-24 16 1 0 0,28-15-23 0 0,-1 0 0 0 0,0-1 0 0 0,-16 6 0 0 0,25-10 0 0 0,0-1 0 0 0,0 1 0 0 0,0 0 0 0 0,0 0 0 0 0,0 0 0 0 0,1 1 0 0 0,-1-1 0 0 0,-2 4 0 0 0,-16 13 0 0 0,20-19 0 0 0,0 1 0 0 0,-1 0 0 0 0,1-1 0 0 0,0 1 0 0 0,0 0 0 0 0,0 0 0 0 0,0 0 0 0 0,-1 0 0 0 0,1 0 0 0 0,1 1 0 0 0,-1-1 0 0 0,0 0 0 0 0,0 0 0 0 0,-1 3 0 0 0,2-2 0 0 0,0-1 0 0 0,0 1 0 0 0,1 0 0 0 0,-1-1 0 0 0,1 1 0 0 0,-1 0 0 0 0,1-1 0 0 0,-1 1 0 0 0,1-1 0 0 0,0 1 0 0 0,0-1 0 0 0,-1 1 0 0 0,3 1 0 0 0,-1-1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9 338 5824 0 0,'0'0'1462'0'0,"-8"-3"1156"0"0,12 4-2259 0 0,-1 0 1 0 0,1 0 0 0 0,0 0 0 0 0,-1 1-1 0 0,7 3 1 0 0,6 2 852 0 0,38 20 632 0 0,-45-23-1720 0 0,0-1 0 0 0,-1 1 0 0 0,10 7 0 0 0,19 8 535 0 0,-18-11-407 0 0,-8-4-54 0 0,0 1 1 0 0,1-1-1 0 0,-1-1 1 0 0,1 0-1 0 0,14 1 0 0 0,-24-3-177 0 0,1-1 0 0 0,0 1-1 0 0,-1 0 1 0 0,1 0-1 0 0,0 0 1 0 0,-1 0-1 0 0,1 0 1 0 0,-1 1-1 0 0,0-1 1 0 0,3 3-1 0 0,-3-2 0 0 0,1-1-1 0 0,-1 1 0 0 0,1-1 0 0 0,-1 1 0 0 0,0-1 0 0 0,1 0 0 0 0,0 0 0 0 0,-1 0 0 0 0,1 0 0 0 0,4 0 0 0 0,-3 0-18 0 0,0 0 0 0 0,-1 0-1 0 0,1 0 1 0 0,0 0-1 0 0,0 1 1 0 0,-1-1 0 0 0,7 5-1 0 0,18 7 3 0 0,-14-9-5 0 0,-1 0-1 0 0,19 9 0 0 0,-27-11 11 0 0,-1-1-1 0 0,1 0 0 0 0,0 0 0 0 0,-1 0 0 0 0,1 0 0 0 0,8-1 0 0 0,19 4 31 0 0,6 8 129 0 0,-3 0 13 0 0,47 8 0 0 0,-49-11-169 0 0,-26-7-15 0 0,0 0 1 0 0,1 0 0 0 0,-1-1 0 0 0,15 2 0 0 0,-17-3 0 0 0,-1 1 0 0 0,1 1 0 0 0,-1-1 0 0 0,1 1 0 0 0,5 2-1 0 0,8 3-3 0 0,-7-4 5 0 0,0-1-1 0 0,19 1 1 0 0,-20-2 0 0 0,1 0 0 0 0,0 1 0 0 0,13 4-1 0 0,15 7 3 0 0,55 17 0 0 0,-77-26 0 0 0,4 1 0 0 0,32 11 0 0 0,-26-6-5 0 0,1-1 0 0 0,45 8-1 0 0,131 27-10 0 0,-160-33 15 0 0,-19-4-2 0 0,30 3 1 0 0,69 13-32 0 0,-110-23 330 0 0,0 0 0 0 0,18-2 0 0 0,8 0 210 0 0,-1-6-216 0 0,-23 5-214 0 0,-13 1-58 0 0,0 1-1 0 0,-1 0 0 0 0,1-1 0 0 0,0 1 0 0 0,0-1 1 0 0,-1 0-1 0 0,1 0 0 0 0,-1 0 0 0 0,1 0 1 0 0,3-5-1 0 0,20-26 112 0 0,-27 31-125 0 0,0 1-1 0 0,0 0 1 0 0,0-1-1 0 0,0 1 1 0 0,0 0-1 0 0,0 0 1 0 0,0 0-1 0 0,0 0 1 0 0,-1 0-1 0 0,1 0 1 0 0,0 0-1 0 0,-1 0 1 0 0,1 0 0 0 0,-3 0-1 0 0,0-2 4 0 0,-97-61 173 0 0,11 28 591 0 0,63 22-433 0 0,1-1 1 0 0,0-1 0 0 0,-42-35-1 0 0,51 36-337 0 0,-1 1 0 0 0,-1 0 0 0 0,-21-11 0 0 0,38 23-36 0 0,0 0 0 0 0,0 0 0 0 0,0 0 0 0 0,0-1 0 0 0,0 1 0 0 0,0 0 0 0 0,1-1 0 0 0,-1 1 1 0 0,1-1-1 0 0,-2-4 0 0 0,-10-15-35 0 0,-18-26 45 0 0,23 34 17 0 0,-1 1 0 0 0,-10-12-1 0 0,-6-6 22 0 0,-31-33 29 0 0,-10-12 315 0 0,58 67-227 0 0,-11-12 272 0 0,-30-28 0 0 0,39 41-343 0 0,0 1 1 0 0,-1 0-1 0 0,0 0 1 0 0,0 1-1 0 0,0 0 1 0 0,-1 1-1 0 0,0 1 1 0 0,0 0-1 0 0,0 0 1 0 0,-20-2-1 0 0,15 2-15 0 0,5 1-27 0 0,0 1-1 0 0,1 0 1 0 0,-1 1 0 0 0,-14 0 0 0 0,14 2-9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7936 0 0,'0'0'3536'0'0,"25"9"-2002"0"0,23 15 397 0 0,16 7-1062 0 0,-32-5 48 0 0,-27-21-751 0 0,1 0 0 0 0,0 0-1 0 0,13 7 1 0 0,48 30 751 0 0,-41-25-592 0 0,-21-13-238 0 0,0 0 1 0 0,0-1-1 0 0,1 0 1 0 0,-1 0-1 0 0,12 5 1 0 0,-11-6-7 0 0,3 4 17 0 0,-3-1-39 0 0,-1-2-19 0 0,-1-1 1 0 0,-1-1-11 0 0,22 6 4 0 0,10 9 67 0 0,11 2-19 0 0,3 0-620 0 0,-14-4 60 0 0,10 3 304 0 0,-26-12 70 0 0,71 16-336 0 0,-71-17 227 0 0,35 13 0 0 0,13 3-491 0 0,20 3 122 0 0,9 2 437 0 0,-80-22 128 0 0,2 1 338 0 0,0-2-1 0 0,24 2 1 0 0,-32-4-176 0 0,0 1 0 0 0,0 1 0 0 0,14 3 0 0 0,20 4 267 0 0,-12-6-71 0 0,73 3 334 0 0,-23 1-341 0 0,25-9-175 0 0,-78 2-126 0 0,-26 0-33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1 197 5120 0 0,'0'0'1454'0'0,"28"5"45"0"0,-24-6-1358 0 0,0 1-1 0 0,0-1 1 0 0,0 0-1 0 0,0 0 1 0 0,-1 0-1 0 0,1 0 1 0 0,0-1-1 0 0,0 1 1 0 0,4-4 0 0 0,21-7 834 0 0,-25 11-933 0 0,0 0 0 0 0,0-1 0 0 0,0 0 0 0 0,-1 1 0 0 0,1-1-1 0 0,-1-1 1 0 0,5-2 0 0 0,-5 2-2 0 0,1 0 0 0 0,-1 1 1 0 0,1 0-1 0 0,0 0 0 0 0,0 0 0 0 0,7-3 0 0 0,-2 3 147 0 0,-1 0 1 0 0,0-1-1 0 0,0-1 0 0 0,-1 1 0 0 0,1-1 0 0 0,-1-1 0 0 0,0 1 0 0 0,13-11 0 0 0,2-1 665 0 0,7-7 135 0 0,-25 20-939 0 0,-1-1 1 0 0,1 0 0 0 0,0 1-1 0 0,0 0 1 0 0,0 0-1 0 0,0 0 1 0 0,1 0-1 0 0,-1 1 1 0 0,1 0 0 0 0,0 0-1 0 0,0 0 1 0 0,-1 0-1 0 0,10-1 1 0 0,18-2 45 0 0,-25 5-89 0 0,0-1 0 0 0,0 0 0 0 0,-1-1 1 0 0,12-3-1 0 0,-13 4 67 0 0,0-1 0 0 0,1 1 0 0 0,-1 1 0 0 0,0-1 0 0 0,0 1 0 0 0,0 0 0 0 0,0 0 0 0 0,1 0 0 0 0,-1 1 0 0 0,0 0 0 0 0,8 2 0 0 0,49 7 1142 0 0,-28-7-988 0 0,-34-3-188 0 0,30 0 458 0 0,-24 0-441 0 0,-1-1 0 0 0,1 1 0 0 0,-1-1 0 0 0,0 0 0 0 0,0 0-1 0 0,1 0 1 0 0,6-4 0 0 0,-2 5-46 0 0,-8 0-9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87 4 488 0 0,'0'0'1899'0'0,"-23"-3"1543"0"0,-9 30-1142 0 0,31-26-2244 0 0,-1-1 1 0 0,0 1-1 0 0,0 0 0 0 0,1 0 1 0 0,-1 0-1 0 0,0 0 0 0 0,1 0 1 0 0,-1 0-1 0 0,1 1 0 0 0,-1-1 1 0 0,1 0-1 0 0,0 1 0 0 0,0-1 1 0 0,0 1-1 0 0,-1-1 0 0 0,1 1 1 0 0,1 0-1 0 0,-1-1 0 0 0,0 1 0 0 0,0 0 1 0 0,1 0-1 0 0,-1 0 0 0 0,1 0 1 0 0,-1 2-1 0 0,1-4-9 0 0,0 0-5 0 0,0 0 0 0 0,-1 1 0 0 0,1-1 0 0 0,0 1 0 0 0,0-1 0 0 0,0 0 0 0 0,0 1 0 0 0,0-1 0 0 0,0 1 0 0 0,0-1 0 0 0,0 0 0 0 0,0 1 1 0 0,0-1-1 0 0,0 0 0 0 0,0 1 0 0 0,0-1 0 0 0,0 1 0 0 0,0-1 0 0 0,1 0 0 0 0,-1 1 0 0 0,0-1 0 0 0,0 0 0 0 0,0 1 0 0 0,1-1 0 0 0,-1 0 0 0 0,0 1 0 0 0,0-1 0 0 0,1 0 1 0 0,-1 1-1 0 0,1-1 0 0 0,12 14 900 0 0,-4-4-126 0 0,24 16 1458 0 0,40 24-1041 0 0,-66-44-1104 0 0,1-2 0 0 0,0 1-1 0 0,0-1 1 0 0,0 0 0 0 0,16 5 0 0 0,-14-5-24 0 0,0 1-1 0 0,0 0 0 0 0,-1 1 1 0 0,16 11-1 0 0,-23-15-87 0 0,12 6 21 0 0,0 0 0 0 0,0-1 0 0 0,1-1 0 0 0,26 9 0 0 0,-18-7-23 0 0,-18-6-12 0 0,0 0 3 0 0,0-1 1 0 0,0 1 0 0 0,-1-1-1 0 0,1 0 1 0 0,0 0 0 0 0,10 0-1 0 0,-10 0 8 0 0,1 0-1 0 0,-1 1 1 0 0,0-1-1 0 0,1 1 1 0 0,-1 0-1 0 0,0 0 1 0 0,0 1-1 0 0,5 3 1 0 0,-7-4 3 0 0,1 0 1 0 0,0 0 0 0 0,-1-1-1 0 0,1 1 1 0 0,0-1 0 0 0,0 1-1 0 0,-1-1 1 0 0,1 0-1 0 0,0-1 1 0 0,0 1 0 0 0,0-1-1 0 0,0 1 1 0 0,6-2-1 0 0,-10 1-9 0 0,31 6 119 0 0,72 30 375 0 0,-24-8-292 0 0,23-1-113 0 0,-32-7-59 0 0,16 4 12 0 0,-42-21-50 0 0,-35-3 0 0 0,0 1 0 0 0,0 0 0 0 0,0 0 0 0 0,16 4 0 0 0,-4 1 0 0 0,30 4 0 0 0,-33-6 0 0 0,1-1 0 0 0,23 10 0 0 0,-35-12 0 0 0,-1 0 0 0 0,1 0 0 0 0,-1-1 0 0 0,1 0 0 0 0,-1 0 0 0 0,12-2 0 0 0,5 1 0 0 0,47 1 0 0 0,-31-4-1842 0 0,-38 4 1804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42 1496 0 0,'0'0'2183'0'0,"27"-7"-614"0"0,-11 2-1073 0 0,2 0 1 0 0,19-3-1 0 0,-13 5-238 0 0,0 2 1 0 0,34 1-1 0 0,16-8 1164 0 0,33 4-60 0 0,-6 14-897 0 0,24-3 699 0 0,-119-6-1109 0 0,0-1 0 0 0,-1 0 1 0 0,1 0-1 0 0,0-1 0 0 0,-1 0 1 0 0,1 0-1 0 0,-1 0 0 0 0,9-3 0 0 0,-8 4-15 0 0,-1 0-1 0 0,1 0 1 0 0,-1 0-1 0 0,0 1 1 0 0,1-1-1 0 0,-1 2 1 0 0,1-1-1 0 0,-1 0 1 0 0,8 5 0 0 0,7 0 39 0 0,-1 3-8 0 0,-17-7-63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25 2400 0 0,'0'0'1184'0'0,"33"-3"311"0"0,-28 3-1254 0 0,0-1 0 0 0,-1 0 0 0 0,1 0 1 0 0,-1 0-1 0 0,9-3 0 0 0,-9 2-126 0 0,1 1-1 0 0,0-1 0 0 0,-1 1 0 0 0,1 0 1 0 0,10-1-1 0 0,55-3 186 0 0,1 6-77 0 0,-39-1 214 0 0,15 8 1320 0 0,-35-5-1464 0 0,72 8 1526 0 0,-9 7-814 0 0,-36-8-730 0 0,-28-6-201 0 0,1-1 0 0 0,17 3 1 0 0,-1-5 41 0 0,33-2 0 0 0,-12-1-20 0 0,-39 2-86 0 0,0-2 1 0 0,0 1 0 0 0,11-4 0 0 0,-11 3 0 0 0,0 0 0 0 0,0 0 0 0 0,11 1 1 0 0,27-2-9 0 0,16 0 2 0 0,-40 5-5 0 0,-12-2 0 0 0,-1 1 0 0 0,1 0 0 0 0,-1 0 0 0 0,20 6 0 0 0,100 33 0 0 0,-64-18 0 0 0,-65-21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0 248 7136 0 0,'0'0'5348'0'0,"27"-24"-4512"0"0,-20 20-698 0 0,-1 0 1 0 0,1 1 0 0 0,0 0 0 0 0,11-4 0 0 0,17-8 123 0 0,-17 4-55 0 0,-15 8-146 0 0,0 1 0 0 0,1 0 0 0 0,0-1 0 0 0,-1 2 0 0 0,1-1-1 0 0,0 0 1 0 0,8-2 0 0 0,-5 1 44 0 0,1 0 0 0 0,-1-1 1 0 0,0 0-1 0 0,0-1 0 0 0,6-5 0 0 0,-1 2 189 0 0,1 0 0 0 0,-1 1 0 0 0,20-9 0 0 0,36-6 627 0 0,13-7 212 0 0,-64 22-1014 0 0,22-5 212 0 0,52 5 82 0 0,-68 2-247 0 0,-12 2-75 0 0,1 1-1 0 0,0 1 1 0 0,-1 0-1 0 0,24 0 1 0 0,26 8 366 0 0,-48-4-376 0 0,0-2 0 0 0,17 2 0 0 0,24 2 51 0 0,33 6 82 0 0,21 9-15 0 0,-63-6-131 0 0,-35-10-58 0 0,0 0 0 0 0,1-1 0 0 0,18 3 0 0 0,-21-4 2 0 0,-1-1-1 0 0,1 1 1 0 0,11 5 0 0 0,20 4 26 0 0,13-1-23 0 0,-7 5-116 0 0,-37-12-30 0 0,8 3-71 0 0,0 0 0 0 0,19 12 1 0 0,-33-17 179 0 0,-1-1 0 0 0,1 1 0 0 0,-1 1 0 0 0,1-1 0 0 0,-1 0 0 0 0,0 0 0 0 0,0 0 0 0 0,1 1 0 0 0,-1-1 0 0 0,0 1 1 0 0,0-1-1 0 0,0 1 0 0 0,0-1 0 0 0,-1 1 0 0 0,1 0 0 0 0,0-1 0 0 0,-1 1 0 0 0,1 0 0 0 0,-1 0 0 0 0,1-1 0 0 0,-1 1 0 0 0,0 0 0 0 0,0 0 0 0 0,0-1 1 0 0,0 1-1 0 0,0 3 0 0 0,0-2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11856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0 639 4912 0 0,'0'0'10096'0'0,"33"-15"-10056"0"0,19-29-56 0 0,-47 40 16 0 0,1 0 0 0 0,-1 0 0 0 0,0 0 0 0 0,1 1 0 0 0,9-4 0 0 0,-8 4 0 0 0,-1-1 0 0 0,1 1 0 0 0,-1-1 0 0 0,7-6 0 0 0,24-20 89 0 0,13-12 63 0 0,-31 26-33 0 0,-15 14-81 0 0,-1-1 1 0 0,1 0-1 0 0,-1 0 0 0 0,0 0 1 0 0,0-1-1 0 0,0 1 0 0 0,0-1 1 0 0,0 1-1 0 0,2-6 1 0 0,-1 3 83 0 0,1-1 1 0 0,0 1 0 0 0,0 1 0 0 0,0-1-1 0 0,0 1 1 0 0,1-1 0 0 0,7-4 0 0 0,-2 1 48 0 0,5-3 236 0 0,-12 9-310 0 0,0 0 0 0 0,0 0 0 0 0,-1 0 0 0 0,1 0 0 0 0,-1-1 0 0 0,4-3 0 0 0,-6 4-45 0 0,1 1 0 0 0,0 0-1 0 0,1 0 1 0 0,-1 1 0 0 0,0-1-1 0 0,1 0 1 0 0,-1 1 0 0 0,1-1 0 0 0,-1 1-1 0 0,1 0 1 0 0,-1 0 0 0 0,1 0-1 0 0,0 0 1 0 0,4 0 0 0 0,-4 0-19 0 0,0 1 0 0 0,-1-1 0 0 0,1 0 0 0 0,0 0 0 0 0,0 0 0 0 0,-1 0 0 0 0,1-1 1 0 0,-1 1-1 0 0,1-1 0 0 0,-1 1 0 0 0,0-1 0 0 0,0 0 0 0 0,1 0 0 0 0,1-3 0 0 0,0 0 55 0 0,0-1-1 0 0,0 1 1 0 0,0 0-1 0 0,1 0 1 0 0,0 1-1 0 0,0-1 1 0 0,0 1-1 0 0,0 0 0 0 0,1 1 1 0 0,-1-1-1 0 0,12-4 1 0 0,-11 5-25 0 0,-1 0 1 0 0,0 0 0 0 0,0-1-1 0 0,0 1 1 0 0,-1-1 0 0 0,1 0-1 0 0,-1-1 1 0 0,7-8 0 0 0,11-11 164 0 0,-19 23-215 0 0,-1 0 0 0 0,0 0 0 0 0,1 0 1 0 0,-1 0-1 0 0,1 1 0 0 0,0-1 0 0 0,-1 1 0 0 0,1-1 0 0 0,-1 1 0 0 0,1 0 0 0 0,4 0 0 0 0,17-2 62 0 0,-20 0-59 0 0,0 0-1 0 0,-1 1 1 0 0,1-2-1 0 0,-1 1 1 0 0,1 0 0 0 0,-1-1-1 0 0,1 1 1 0 0,2-5-1 0 0,-3 4-4 0 0,1 0 0 0 0,0 0 0 0 0,-1 0 0 0 0,1 1-1 0 0,5-4 1 0 0,25-5 41 0 0,-27 10-39 0 0,-1-1-1 0 0,0 0 1 0 0,1 0-1 0 0,-1-1 1 0 0,6-3-1 0 0,-6 3-6 0 0,-1 0 1 0 0,1 0-1 0 0,0 1 0 0 0,0-1 1 0 0,0 1-1 0 0,0 1 0 0 0,0-1 1 0 0,0 1-1 0 0,0 0 0 0 0,0 1 1 0 0,1-1-1 0 0,-1 1 0 0 0,9 1 1 0 0,-8-1-7 0 0,-3 0 2 0 0,1-1 0 0 0,0 0-1 0 0,-1 0 1 0 0,1 0 0 0 0,0 0 0 0 0,-1-1-1 0 0,0 0 1 0 0,8-4 0 0 0,-8 4 0 0 0,0 0 0 0 0,1 0 0 0 0,-1 0 0 0 0,1 0 0 0 0,0 1 0 0 0,0 0 0 0 0,-1 0 0 0 0,10-1 0 0 0,18-1 7 0 0,-25 2-7 0 0,1 0 1 0 0,-1 1 0 0 0,1 0 0 0 0,10 1-1 0 0,-6 2-2 0 0,-1 0 0 0 0,0 2 0 0 0,17 8 0 0 0,-26-12 0 0 0,1 1 0 0 0,-1 0 0 0 0,0-1 0 0 0,0 1 0 0 0,0 0 0 0 0,0 0 0 0 0,0 0 0 0 0,0 1 0 0 0,-1-1 0 0 0,1 0 0 0 0,-1 1 0 0 0,0-1 0 0 0,1 1 0 0 0,-1-1 0 0 0,0 1 0 0 0,0 0 0 0 0,-1-1 0 0 0,1 1 0 0 0,-1 0 0 0 0,1 0 0 0 0,-1-1 0 0 0,0 1 0 0 0,0 0 0 0 0,0 0 0 0 0,0 0 0 0 0,0 0 0 0 0,-1-1 0 0 0,1 1 0 0 0,-1 0 0 0 0,0-1 0 0 0,0 1 0 0 0,0 0 0 0 0,0-1 0 0 0,0 1 0 0 0,-1-1 0 0 0,1 1 0 0 0,-1-1 0 0 0,0 0 0 0 0,1 0 0 0 0,-1 0 0 0 0,0 0 0 0 0,0 0 0 0 0,-3 2 0 0 0,-95 61 0 0 0,-22 16 0 0 0,23 3 16 0 0,94-79-11 0 0,1 0 0 0 0,0 1 0 0 0,0-1 0 0 0,0 1 0 0 0,0 0 0 0 0,1 0 0 0 0,0 0 0 0 0,1 0 0 0 0,-3 9 0 0 0,-14 26 17 0 0,17-36-17 0 0,0 0 0 0 0,0 0 0 0 0,0 0 0 0 0,1 0 0 0 0,0 0 0 0 0,0 1-1 0 0,0-1 1 0 0,1 0 0 0 0,0 1 0 0 0,0 9 0 0 0,0-6-3 0 0,0-7-2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1 266 10656 0 0,'0'0'3648'0'0,"35"-4"-2506"0"0,-21-1-949 0 0,-1 1-1 0 0,1 1 0 0 0,0 0 1 0 0,0 1-1 0 0,0 1 0 0 0,17-1 1 0 0,-27 3-175 0 0,1-1 0 0 0,-1 0 0 0 0,0 0 0 0 0,1 0 0 0 0,-1 0 0 0 0,0-1 0 0 0,0 1 0 0 0,0-1 0 0 0,1 0 0 0 0,-1-1 0 0 0,0 1 0 0 0,0-1 0 0 0,-1 0 0 0 0,1 0 0 0 0,0 0 0 0 0,0 0 0 0 0,-1-1 0 0 0,6-4 0 0 0,-2 1 19 0 0,-1 0 0 0 0,0-1 0 0 0,0 0 0 0 0,-1 0 0 0 0,7-10 0 0 0,26-32 637 0 0,-38 47-633 0 0,1 1 0 0 0,0 0 0 0 0,-1-1 0 0 0,1 1 0 0 0,0-1 0 0 0,-1 1 0 0 0,0-1 0 0 0,1 1 0 0 0,-1-1 0 0 0,0 0 0 0 0,0 1 0 0 0,0-1 0 0 0,0 1-1 0 0,-1-4 1 0 0,1-5 457 0 0,0 10-442 0 0,0-27 608 0 0,-7 6-426 0 0,6 19-194 0 0,1 1 0 0 0,-1-1 1 0 0,0 1-1 0 0,0-1 0 0 0,1 0 0 0 0,-1 0 0 0 0,1 1 0 0 0,0-1 1 0 0,-1 0-1 0 0,1 0 0 0 0,0 0 0 0 0,0 1 0 0 0,1-5 0 0 0,4 1 108 0 0,-5 4-128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298 1 6128 0 0,'0'0'7145'0'0,"1"17"-6589"0"0,-9 1-519 0 0,7-14-31 0 0,0-1 1 0 0,-1 0 0 0 0,1 0 0 0 0,-1 0-1 0 0,1 0 1 0 0,-1-1 0 0 0,-4 6 0 0 0,-3 8 9 0 0,8-15-14 0 0,1 1 0 0 0,-1-1-1 0 0,1 0 1 0 0,-1 1 0 0 0,1-1-1 0 0,-1 0 1 0 0,0 0 0 0 0,0 0-1 0 0,0 1 1 0 0,1-1-1 0 0,-1 0 1 0 0,0 0 0 0 0,0 0-1 0 0,0 0 1 0 0,-1-1 0 0 0,1 1-1 0 0,0 0 1 0 0,-2 1 0 0 0,1-1 31 0 0,0 0 1 0 0,0 1-1 0 0,1-1 1 0 0,-1 1-1 0 0,1-1 1 0 0,-1 1-1 0 0,1 0 1 0 0,0-1 0 0 0,0 1-1 0 0,0 0 1 0 0,-1 0-1 0 0,2 0 1 0 0,-2 2-1 0 0,-10 15 284 0 0,4-12 190 0 0,0 0 0 0 0,-16 9 0 0 0,-1 1 81 0 0,21-14-391 0 0,0 0 0 0 0,-1-1 0 0 0,0 1 0 0 0,1-1 0 0 0,-1 0 0 0 0,0 0-1 0 0,0-1 1 0 0,-8 2 0 0 0,-2 1 241 0 0,-17 6 533 0 0,-18 5 202 0 0,46-15-1119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656 8 5224 0 0,'0'0'9853'0'0,"-6"-8"-9188"0"0,-19 11-215 0 0,0 1-1 0 0,-35 11 0 0 0,54-13-414 0 0,1 0 0 0 0,0 1-1 0 0,0 0 1 0 0,0 0 0 0 0,0 0-1 0 0,-5 6 1 0 0,6-5-21 0 0,-1-1 0 0 0,1 0 0 0 0,0 0 1 0 0,-1 0-1 0 0,0 0 0 0 0,1-1 0 0 0,-11 4 0 0 0,11-5-10 0 0,-1 1 0 0 0,1 0 1 0 0,0 0-1 0 0,0 1 0 0 0,0-1 0 0 0,1 1 0 0 0,-1 0 1 0 0,0 0-1 0 0,1 0 0 0 0,0 0 0 0 0,-3 5 0 0 0,-22 16 45 0 0,9-1 48 0 0,4-5 68 0 0,-16 11 669 0 0,18-19-574 0 0,7-6-156 0 0,0 0 1 0 0,0 1-1 0 0,0 0 0 0 0,1 0 1 0 0,-1 1-1 0 0,-8 11 0 0 0,10-11-65 0 0,-1-1-1 0 0,0 0 1 0 0,0-1-1 0 0,0 1 0 0 0,-6 3 1 0 0,-5 5 113 0 0,12-10-114 0 0,0 1 1 0 0,-1 0 0 0 0,0 0 0 0 0,0-1 1 0 0,0 1-1 0 0,-6 2 0 0 0,7-4-24 0 0,0 0 0 0 0,0 1 1 0 0,0-1-1 0 0,0 1 0 0 0,1 0 0 0 0,-1 0 0 0 0,-3 4 0 0 0,-11 8 56 0 0,-36 40 56 0 0,51-52-121 0 0,0 0-1 0 0,0 0 1 0 0,1 1 0 0 0,-1-1 0 0 0,1 1-1 0 0,0-1 1 0 0,-3 6 0 0 0,-3 6 5 0 0,5-8 13 0 0,-1-1 0 0 0,1 1-1 0 0,0 1 1 0 0,1-1 0 0 0,-3 10-1 0 0,4-13-10 0 0,1 0-1 0 0,-1 0 0 0 0,1 1 0 0 0,-1-1 0 0 0,1 0 0 0 0,0 0 1 0 0,1 0-1 0 0,-1 0 0 0 0,1 1 0 0 0,0-1 0 0 0,2 6 0 0 0,19 24 156 0 0,-17-28-149 0 0,0 0 0 0 0,0 0 0 0 0,0-1 0 0 0,0 1 0 0 0,11 6 0 0 0,8 9 61 0 0,-15-14-69 0 0,0-1-1 0 0,1 0 1 0 0,-1 0 0 0 0,2-1 0 0 0,15 6 0 0 0,-22-9-6 0 0,109 39 45 0 0,-100-38-50 0 0,1 0-1 0 0,0 0 1 0 0,-1-1 0 0 0,1-1 0 0 0,0 0 0 0 0,23-2-1 0 0,16-7 1 0 0,58-18 0 0 0,-56 13 0 0 0,-38 8 0 0 0,32-14 0 0 0,-36 13 0 0 0,0 1 0 0 0,1 0 0 0 0,-1 1 0 0 0,18-3 0 0 0,-25 6 0 0 0,1-1 0 0 0,-1 0 0 0 0,0-1 0 0 0,0 1 0 0 0,0-1 0 0 0,-1-1 0 0 0,1 1 0 0 0,0-1 0 0 0,5-5 0 0 0,30-17 0 0 0,-17 17 22 0 0,1 0-1 0 0,30-6 1 0 0,11-4 9 0 0,-30 4-25 0 0,-26 11-4 0 0,-1 0 0 0 0,1 0 0 0 0,0 1 0 0 0,11-2 0 0 0,83-21 14 0 0,-85 22-16 0 0,-1-1 0 0 0,0-1 0 0 0,17-8 0 0 0,21-7 0 0 0,-47 18 0 0 0,13-3 0 0 0,0-2 0 0 0,24-11 0 0 0,-42 17 0 0 0,13-8 0 0 0,1 1 0 0 0,0 1 0 0 0,38-12 0 0 0,-46 17 0 0 0,-1-1 0 0 0,0 0 0 0 0,0 0 0 0 0,11-8 0 0 0,7-3 0 0 0,-1 1 9 0 0,-16 8-1 0 0,0 1 0 0 0,0 0 0 0 0,1 0 0 0 0,0 1 0 0 0,19-4 1 0 0,-21 6 4 0 0,0-1 0 0 0,0 1 0 0 0,0-2 0 0 0,0 1 0 0 0,11-7 0 0 0,-18 10-13 0 0,-2-1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851 1 6224 0 0,'0'0'6160'0'0,"-2"1"-5696"0"0,-8 5 20 0 0,0 0-1 0 0,0-1 1 0 0,-19 7 0 0 0,-26 14 355 0 0,30-11-614 0 0,-65 37-98 0 0,54-33-112 0 0,25-13 7 0 0,0 0 0 0 0,0 0 0 0 0,0-2 0 0 0,-1 1 0 0 0,-15 3 0 0 0,15-5 83 0 0,0 0 1 0 0,0 1-1 0 0,1 0 0 0 0,-14 8 0 0 0,12-7 71 0 0,1 0 0 0 0,-1-1 0 0 0,0-1 0 0 0,-22 3 0 0 0,10-1 88 0 0,16-2-90 0 0,0 0 0 0 0,-1 0 0 0 0,2 1 0 0 0,-12 7 0 0 0,4-3 20 0 0,7-3-75 0 0,0-1 0 0 0,-1 0-1 0 0,1-1 1 0 0,-1 0 0 0 0,-12 2-1 0 0,-62 16 396 0 0,76-19-472 0 0,0 1 1 0 0,0-1-1 0 0,0 1 0 0 0,0 1 1 0 0,-11 7-1 0 0,16-9-19 0 0,0 0 0 0 0,0 0-1 0 0,0 1 1 0 0,0 0 0 0 0,0 0-1 0 0,1-1 1 0 0,-1 1 0 0 0,1 1-1 0 0,0-1 1 0 0,0 0 0 0 0,-3 7-1 0 0,6-9-14 0 0,-1 0 0 0 0,1 0 0 0 0,-1 0 0 0 0,1 0 0 0 0,0 0 0 0 0,-1 0 1 0 0,1-1-1 0 0,0 1 0 0 0,0 0 0 0 0,0 0 0 0 0,-1 0 0 0 0,1-1 0 0 0,0 1 0 0 0,0 0 0 0 0,0-1 0 0 0,0 1 0 0 0,0-1 0 0 0,0 1 0 0 0,0-1 0 0 0,0 0 0 0 0,0 1 0 0 0,1-1 0 0 0,-1 0 0 0 0,2 0 0 0 0,34 4 192 0 0,-24-3-217 0 0,65 4 241 0 0,29 3 56 0 0,-66-1-20 0 0,76 3 0 0 0,-40 0-114 0 0,-58-9-118 0 0,0 1 0 0 0,26 5 0 0 0,-15-1-2 0 0,74 10 45 0 0,-30 7-38 0 0,-48-14-33 0 0,-23-8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1 112 10848 0 0,'0'0'2294'0'0,"27"-5"36"0"0,27 0-1611 0 0,-41 3-505 0 0,0 0 0 0 0,0 1 0 0 0,14 1 0 0 0,-15 0-214 0 0,0-1 0 0 0,-1 0 0 0 0,1 0 0 0 0,17-5 0 0 0,-16 3 0 0 0,0 0 0 0 0,27-1 0 0 0,15-5 48 0 0,-46 8-21 0 0,0 0-1 0 0,0 0 0 0 0,15-5 0 0 0,23-3 103 0 0,9 4 101 0 0,-31 3-114 0 0,37-1-1 0 0,-54 4-102 0 0,-5-1-8 0 0,-1 1-1 0 0,1-1 1 0 0,0 0 0 0 0,0 0-1 0 0,0 0 1 0 0,0 0 0 0 0,0-1 0 0 0,0 1-1 0 0,0-1 1 0 0,0 0 0 0 0,0 0-1 0 0,-1 0 1 0 0,1 0 0 0 0,0 0-1 0 0,3-3 1 0 0,1 0 5 0 0,1 1 0 0 0,-1 1 0 0 0,1-1-1 0 0,-1 1 1 0 0,1 0 0 0 0,0 1 0 0 0,0 0 0 0 0,0 0-1 0 0,10 1 1 0 0,5-2 4 0 0,82-6 241 0 0,-75 6-37 0 0,1 1 0 0 0,0 2 1 0 0,54 7-1 0 0,53 0 401 0 0,-80-8-121 0 0,-45-1-429 0 0,0 1 0 0 0,0 0-1 0 0,22 3 1 0 0,-21 1-4 0 0,3-1 28 0 0,33 4 0 0 0,3 2-52 0 0,-27-4-28 0 0,21-1-37 0 0,-36-5 16 0 0,0 2 0 0 0,0 0 0 0 0,14 3 0 0 0,32 5-8 0 0,-50-8 16 0 0,0 0 0 0 0,0 1 0 0 0,0 1 0 0 0,8 2 0 0 0,-9-2 0 0 0,1 0 0 0 0,0-1 0 0 0,0 0 0 0 0,8 1 0 0 0,-1-2-2 0 0,-1 1-1 0 0,0 1 0 0 0,0 0 1 0 0,0 1-1 0 0,0 0 0 0 0,0 1 1 0 0,-1 0-1 0 0,22 13 0 0 0,-31-16-10 0 0,-1-1 10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251 1 96 0 0,'0'0'16'0'0,"-31"8"424"0"0,27-8-373 0 0,0 0 0 0 0,0 1-1 0 0,1 0 1 0 0,-1 0 0 0 0,0 0 0 0 0,-6 3-1 0 0,7-2 46 0 0,-1-1 0 0 0,0 0 0 0 0,0 1-1 0 0,0-1 1 0 0,-1-1 0 0 0,-7 2-1 0 0,4-2 540 0 0,-1 1 1 0 0,1 0-1 0 0,-1 1 0 0 0,1 0 0 0 0,0 0 1 0 0,-13 6-1 0 0,2-3 452 0 0,-6 2-348 0 0,23-6-693 0 0,0 0-1 0 0,0 0 0 0 0,0 0 0 0 0,0 1 0 0 0,1-1 0 0 0,-1 0 0 0 0,0 1 0 0 0,1 0 0 0 0,-1-1 0 0 0,1 1 1 0 0,0 0-1 0 0,-1 0 0 0 0,-1 4 0 0 0,0-1 18 0 0,2-4-18 0 0,0 0 1 0 0,1 1-1 0 0,-1-1 0 0 0,0 0 0 0 0,0 1 1 0 0,1-1-1 0 0,-1 0 0 0 0,1 1 0 0 0,-1-1 1 0 0,1 1-1 0 0,0-1 0 0 0,0 1 0 0 0,0-1 1 0 0,-1 1-1 0 0,1-1 0 0 0,0 1 0 0 0,1 1 1 0 0,0-1-18 0 0,-1-1 0 0 0,1 0 0 0 0,0 1 0 0 0,0-1 0 0 0,0 0 0 0 0,1 1 0 0 0,-1-1 0 0 0,0 0 0 0 0,0 0 0 0 0,1 0 1 0 0,-1 0-1 0 0,0 0 0 0 0,1 0 0 0 0,-1 0 0 0 0,1-1 0 0 0,1 2 0 0 0,20 7 438 0 0,9 4 57 0 0,-27-9-360 0 0,0-1 0 0 0,0 0 0 0 0,1 0 0 0 0,-1 0 0 0 0,1-1 0 0 0,0 1 0 0 0,-1-1 0 0 0,9 1 0 0 0,23 6 1177 0 0,20 1-360 0 0,-23-3-792 0 0,-21-4-170 0 0,-1-1-1 0 0,1 1 0 0 0,18-1 0 0 0,-18-1-32 0 0,1 0 0 0 0,-1 1 0 0 0,0 1 0 0 0,0 0 1 0 0,18 7-1 0 0,-12-3-27 0 0,28 4 0 0 0,-38-9 21 0 0,11 1-9 0 0,37 2 0 0 0,-54-4 14 0 0,1 0 0 0 0,0-1 0 0 0,-1 1 0 0 0,1 1 0 0 0,-1-1 0 0 0,0 0 0 0 0,5 3 0 0 0,16 6 0 0 0,44 8 1 0 0,-53-12-21 0 0,0-2-1 0 0,0 0 1 0 0,1 0-1 0 0,0-2 1 0 0,20 2-1 0 0,-5-3 4 0 0,-23-1 10 0 0,0 1 0 0 0,0-1 0 0 0,0 0 0 0 0,0-1 0 0 0,0 0 0 0 0,0 0-1 0 0,0 0 1 0 0,0-1 0 0 0,11-5 0 0 0,76-28-55 0 0,-89 34 42 0 0,0 0 0 0 0,0 1 1 0 0,1 0-1 0 0,-1 0 1 0 0,1 0-1 0 0,-1 1 1 0 0,0-1-1 0 0,1 2 1 0 0,9 2-1 0 0,-7-2-16 0 0,6 3-14 0 0,0 0 0 0 0,0 1 0 0 0,0 1 1 0 0,-1 1-1 0 0,0 0 0 0 0,18 13 0 0 0,-11-7-119 0 0,34 17 0 0 0,-49-28 45 0 0,0-1 1 0 0,1 0-1 0 0,-1 0 0 0 0,1 0 1 0 0,-1-1-1 0 0,12 1 1 0 0,48 6-715 0 0,-20-6 634 0 0,-29 0 160 0 0,0-1 0 0 0,23-3 0 0 0,24-1 395 0 0,-42 2 51 0 0,-1 0 0 0 0,41-9 1 0 0,-19 2-200 0 0,1 2 0 0 0,-1 2 0 0 0,81 3 0 0 0,-77 1-145 0 0,-18-5 24 0 0,-27 5-66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1299 0 3408 0 0,'0'0'2089'0'0,"-30"2"-448"0"0,-42-2-1098 0 0,51 3-417 0 0,12-2-89 0 0,1 0 0 0 0,-1 0 0 0 0,-13-1-1 0 0,20-1 6 0 0,-7 0 153 0 0,1 0 1 0 0,-1 1-1 0 0,1-1 0 0 0,0 2 1 0 0,-1-1-1 0 0,1 1 1 0 0,0 0-1 0 0,-10 3 0 0 0,5 0 186 0 0,1-1-1 0 0,-1-1 1 0 0,0-1 0 0 0,0 1-1 0 0,0-2 1 0 0,-18-1-1 0 0,6 1 196 0 0,-12 8 270 0 0,14-2-629 0 0,-11 4 139 0 0,27-7-293 0 0,0-1 0 0 0,0 0-1 0 0,0 0 1 0 0,-11 1-1 0 0,5-1 58 0 0,0 0 1 0 0,-21 7-1 0 0,-9 1 191 0 0,38-9-270 0 0,0 1 0 0 0,-1 0 0 0 0,1 0-1 0 0,0 0 1 0 0,1 0 0 0 0,-1 1 0 0 0,0 0 0 0 0,-7 6 0 0 0,-19 9 339 0 0,-26 8-39 0 0,17-7-46 0 0,-3 12 1009 0 0,38-30-1196 0 0,1 1-1 0 0,-1-1 1 0 0,1 0-1 0 0,-1 0 1 0 0,-7 1-1 0 0,-15 3 137 0 0,21-4-190 0 0,1 1 0 0 0,-1-2 0 0 0,0 1 0 0 0,0-1 0 0 0,0 0 0 0 0,0 0-1 0 0,-7-1 1 0 0,7 0-20 0 0,-1 0 1 0 0,1 1-1 0 0,0 0 0 0 0,0 0 0 0 0,0 1 0 0 0,0 0 0 0 0,-8 2 0 0 0,3 1 40 0 0,1 1 0 0 0,0 0 0 0 0,0 0 0 0 0,-12 10 0 0 0,13-8-19 0 0,0-1-1 0 0,-1-1 0 0 0,0 1 0 0 0,-13 4 1 0 0,-29 15 135 0 0,29-13-87 0 0,18-9-74 0 0,1 0 0 0 0,-1 0-1 0 0,1 1 1 0 0,-1 0 0 0 0,-4 5 0 0 0,5-5 4 0 0,0 0 0 0 0,0 0 0 0 0,0 0 0 0 0,-1-1 0 0 0,-6 5 0 0 0,6-4 93 0 0,4-4-110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841 421 4416 0 0,'0'0'8680'0'0,"31"-16"-7658"0"0,11-7-540 0 0,-31 19-479 0 0,-6 3 1 0 0,0-1 0 0 0,0 1 0 0 0,0-2 0 0 0,0 1 0 0 0,0 0 0 0 0,-1-1-1 0 0,1 0 1 0 0,6-5 0 0 0,-6 3-18 0 0,0 0-1 0 0,0 0 0 0 0,0 1 1 0 0,9-5-1 0 0,-8 5 1 0 0,0 0 0 0 0,0 0 0 0 0,-1-1-1 0 0,9-9 1 0 0,-9 11 10 0 0,-1 0 0 0 0,1 0 1 0 0,-1 0-1 0 0,1 0 0 0 0,0 1 0 0 0,0 0 0 0 0,0 0 0 0 0,0 0 0 0 0,1 0 0 0 0,-1 1 0 0 0,6-1 1 0 0,2-1 62 0 0,0-1 0 0 0,-1 0 1 0 0,1-1-1 0 0,11-6 1 0 0,39-26 612 0 0,-61 36-654 0 0,0-1 1 0 0,0 0-1 0 0,0 1 0 0 0,0-1 1 0 0,-1 0-1 0 0,1 0 1 0 0,0 0-1 0 0,1-3 0 0 0,12-12 54 0 0,-14 17-67 0 0,2-2 29 0 0,0 0-1 0 0,-1 0 1 0 0,1 0 0 0 0,-1 0 0 0 0,1 0 0 0 0,-1 0 0 0 0,0-1-1 0 0,0 1 1 0 0,0-1 0 0 0,0 0 0 0 0,2-4 0 0 0,-4 6-6 0 0,0-1 0 0 0,-1 1 0 0 0,1-1 0 0 0,0 1 0 0 0,-1-1 0 0 0,1 1 0 0 0,-1 0 0 0 0,0-1 0 0 0,1 1 0 0 0,-1 0 0 0 0,0 0 0 0 0,0-1 0 0 0,0 1 0 0 0,0 0 0 0 0,0 0 0 0 0,-2-2 0 0 0,-17-16 689 0 0,16 16-687 0 0,1 0-1 0 0,-1 0 1 0 0,0 1-1 0 0,0-1 1 0 0,0 1-1 0 0,-1 0 1 0 0,1 0-1 0 0,0 0 1 0 0,-1 0-1 0 0,1 1 1 0 0,-1 0-1 0 0,0 0 1 0 0,-5 0-1 0 0,-76-16-227 0 0,42 11 57 0 0,14 2 55 0 0,-37-1-1 0 0,43 4 71 0 0,1-2 0 0 0,0 0-1 0 0,-25-8 1 0 0,33 8 6 0 0,-1 1-1 0 0,0 1 1 0 0,1 1-1 0 0,-19 1 1 0 0,0 0-1 0 0,-175-10-253 0 0,203 10 179 0 0,0 0-1 0 0,1 0 1 0 0,-1 1-1 0 0,0-1 1 0 0,1 1-1 0 0,-8 4 1 0 0,-15 4-135 0 0,15-6 181 0 0,0 0 1 0 0,1 1-1 0 0,0 0 1 0 0,0 1-1 0 0,0 1 1 0 0,-12 8 0 0 0,10-7 20 0 0,-1 0 1 0 0,-25 9 0 0 0,-16 8-19 0 0,43-17 43 0 0,-1 0 1 0 0,1 1 0 0 0,1 1-1 0 0,-12 10 1 0 0,2 0 179 0 0,12-11 224 0 0,1 1-1 0 0,-12 14 1 0 0,-30 47 994 0 0,28-23-114 0 0,20-43-1218 0 0,0-1-1 0 0,0 0 1 0 0,1 1 0 0 0,0 0 0 0 0,0-1 0 0 0,0 1 0 0 0,-1 8-1 0 0,3-12-64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7328 0 0,'0'0'3208'0'0,"4"33"-1860"0"0,-5 10-1177 0 0,1-21 15 0 0,0-22-107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 2704 0 0,'0'0'6264'0'0,"29"14"-5423"0"0,-19-11-636 0 0,0-1 0 0 0,0-1 0 0 0,0 0-1 0 0,1 0 1 0 0,-1-1 0 0 0,13-1 0 0 0,-9 1 20 0 0,0 0 0 0 0,22 2 0 0 0,1 8 351 0 0,-7-11-238 0 0,-17 0-166 0 0,1 1 0 0 0,-1 1 0 0 0,1 0 1 0 0,14 3-1 0 0,55 7 583 0 0,-68-10-690 0 0,-11 0-52 0 0,-1-1-1 0 0,1 0 0 0 0,-1 1 0 0 0,0 0 0 0 0,1 0 0 0 0,-1 0 0 0 0,4 2 0 0 0,11 1 378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6128 0 0,'0'0'1985'0'0,"26"10"-1053"0"0,41-1-79 0 0,6 3-351 0 0,-29-9 156 0 0,-8 0 38 0 0,37 3 1718 0 0,-33-1-1316 0 0,-28-4-804 0 0,0 0-1 0 0,-1 1 1 0 0,16 4 0 0 0,-20-2-114 0 0,-6-3-154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 96 0 0,'0'0'5898'0'0,"33"-7"-4747"0"0,-18 4-745 0 0,0 1-1 0 0,1 0 1 0 0,20 1 0 0 0,54-3 2232 0 0,-86 4-2371 0 0,1-1-1 0 0,-1 1 0 0 0,1-1 1 0 0,-1 0-1 0 0,0-1 0 0 0,7-2 0 0 0,-7 2-108 0 0,1 0 1 0 0,-1 1-1 0 0,0 0 0 0 0,1 0 0 0 0,-1 0 0 0 0,8-1 0 0 0,73-5 1047 0 0,14-6-829 0 0,-69 9-336 0 0,-26 3-32 0 0,1 0 0 0 0,0 0 0 0 0,-1 1 1 0 0,1-1-1 0 0,0 1 0 0 0,-1 0 0 0 0,7 2 1 0 0,26-1 18 0 0,-32-1-20 0 0,1-1 0 0 0,-1 1 0 0 0,0 1-1 0 0,0-1 1 0 0,0 1 0 0 0,0 0 0 0 0,0 0 0 0 0,10 3 0 0 0,-6-2 927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1 207 96 0 0,'0'0'7896'0'0,"33"1"-5614"0"0,10-17-1114 0 0,-30 10-1030 0 0,-1 1 0 0 0,1 1-1 0 0,14-3 1 0 0,-9 5 216 0 0,-1-2 1 0 0,0 0-1 0 0,0 0 1 0 0,0-2-1 0 0,28-13 1 0 0,-31 12 237 0 0,0 0 0 0 0,0 1 0 0 0,0 1-1 0 0,19-5 1 0 0,-27 8-431 0 0,48-14 497 0 0,-40 10-471 0 0,-11 5-169 0 0,1 0-1 0 0,-1-1 1 0 0,0 1 0 0 0,0-1-1 0 0,0 0 1 0 0,4-3 0 0 0,29-28 147 0 0,-35 32-152 0 0,0 0 0 0 0,1-1 0 0 0,-1 1 0 0 0,0 0 0 0 0,1 0 0 0 0,0 0 0 0 0,-1 0 0 0 0,1 1 0 0 0,-1-1 0 0 0,1 0 0 0 0,0 1 0 0 0,0-1-1 0 0,-1 1 1 0 0,1 0 0 0 0,3-1 0 0 0,16-5 148 0 0,-19 5-155 0 0,2-2 34 0 0,-6 2-13 0 0,1 1-27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1 192 0 0,'0'0'1455'0'0,"-20"10"73"0"0,18-8-1428 0 0,0 0 1 0 0,1 0 0 0 0,-1 0 0 0 0,1 0 0 0 0,0 0 0 0 0,-1 0 0 0 0,1 1 0 0 0,0-1 0 0 0,0 0 0 0 0,0 1 0 0 0,1-1 0 0 0,-1 1 0 0 0,1-1 0 0 0,-1 1-1 0 0,1-1 1 0 0,0 1 0 0 0,0 0 0 0 0,0-1 0 0 0,0 1 0 0 0,0-1 0 0 0,1 1 0 0 0,-1-1 0 0 0,1 1 0 0 0,0-1 0 0 0,-1 1 0 0 0,1-1 0 0 0,0 0 0 0 0,0 1-1 0 0,1-1 1 0 0,-1 0 0 0 0,0 0 0 0 0,4 4 0 0 0,34 44 876 0 0,-34-45-718 0 0,0 1 0 0 0,0 0-1 0 0,-1 0 1 0 0,1 0 0 0 0,-1 0-1 0 0,-1 1 1 0 0,6 11 0 0 0,-6-13-119 0 0,0 0 1 0 0,0 0 0 0 0,0-1-1 0 0,1 0 1 0 0,-1 1 0 0 0,1-1 0 0 0,0 0-1 0 0,1-1 1 0 0,4 4 0 0 0,20 20 490 0 0,-25-22-514 0 0,1-1 0 0 0,0 1 0 0 0,0-1 0 0 0,0-1 0 0 0,0 1 0 0 0,11 5 0 0 0,14 9 540 0 0,3-1 369 0 0,-28-15-961 0 0,1 0-1 0 0,0 1 1 0 0,-1 0-1 0 0,1 0 1 0 0,7 6 0 0 0,-7-2-7 0 0,1 1 1 0 0,-1-1-1 0 0,0 1 0 0 0,0 0 1 0 0,-1 1-1 0 0,5 10 1 0 0,-5-12-42 0 0,0 1 1 0 0,0-1 0 0 0,0 0-1 0 0,12 12 1 0 0,-4-1 90 0 0,-12-16-89 0 0,0 0 0 0 0,1 1-1 0 0,-1-1 1 0 0,1 0 0 0 0,-1 0 0 0 0,1 0 0 0 0,0 0-1 0 0,2 2 1 0 0,24 28 216 0 0,8-5-135 0 0,-26-21-89 0 0,-6-4-4 0 0,0 0 0 0 0,1-1 1 0 0,-1 0-1 0 0,1 0 0 0 0,-1 0 1 0 0,1 0-1 0 0,-1 0 0 0 0,9-1 1 0 0,16 3 32 0 0,-25-2 10 0 0,1 0-1 0 0,-1-1 1 0 0,1 0 0 0 0,-1 0-1 0 0,1-1 1 0 0,-1 1-1 0 0,1-1 1 0 0,-1 0 0 0 0,1 0-1 0 0,-1 0 1 0 0,0-1-1 0 0,0 0 1 0 0,5-2 0 0 0,-4 2 81 0 0,1 0 1 0 0,-1 0-1 0 0,1 0 0 0 0,0 1 1 0 0,0-1-1 0 0,10 0 1 0 0,8-1 158 0 0,-20 2-265 0 0,0 0-1 0 0,-1 1 1 0 0,1-1 0 0 0,0 1 0 0 0,0 0-1 0 0,0 0 1 0 0,5 1 0 0 0,-5 0-24 0 0,1 0 1 0 0,0 0-1 0 0,-1 0 1 0 0,1 1-1 0 0,-1-1 1 0 0,0 1 0 0 0,1 0-1 0 0,-1 1 1 0 0,0-1-1 0 0,0 1 1 0 0,0 0-1 0 0,0-1 1 0 0,-1 2-1 0 0,1-1 1 0 0,-1 0-1 0 0,0 1 1 0 0,0 0-1 0 0,0-1 1 0 0,4 8-1 0 0,15 20-30 0 0,-12-19 28 0 0,-4-5 75 0 0,-1-1 0 0 0,2 0 0 0 0,-1-1 0 0 0,0 0 0 0 0,1 0 0 0 0,14 8 0 0 0,48 21 151 0 0,-63-31-232 0 0,9 2 39 0 0,1 0 1 0 0,-1-1-1 0 0,31 5 1 0 0,-30-7-11 0 0,6 1 119 0 0,0 0 0 0 0,0-2-1 0 0,0 0 1 0 0,0-2 0 0 0,37-5 0 0 0,86-11 307 0 0,-55 2 171 0 0,-51 3-322 0 0,-24 7-77 0 0,0 0 1 0 0,25-4-1 0 0,-31 7-220 0 0,-1 1 0 0 0,1-1 0 0 0,-1-1 0 0 0,0 0 0 0 0,0 0 0 0 0,14-8 0 0 0,-20 10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11048 0 0,'0'0'3460'0'0,"17"3"-3194"0"0,-7 4-284 0 0,0 0 0 0 0,0-1 0 0 0,0 0-1 0 0,0-1 1 0 0,19 6 0 0 0,16 4-430 0 0,17-2-65 0 0,-50-10 484 0 0,0 0 1 0 0,0 1-1 0 0,0 0 0 0 0,15 9 1 0 0,-19-9 242 0 0,0 0 0 0 0,0 0 0 0 0,14 3 0 0 0,-11-3 319 0 0,33 9 125 0 0,8 3-354 0 0,-38-12-150 0 0,-1-1 1 0 0,0-1 0 0 0,1 0 0 0 0,23-1 0 0 0,-33 4 78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1024 296 0 0,'0'0'105'0'0,"3"7"1575"0"0,1-9-1559 0 0,0-1 0 0 0,0 0 0 0 0,0 0 0 0 0,-1 0 0 0 0,0 0 0 0 0,1 0 0 0 0,-1-1 0 0 0,0 0 0 0 0,4-7 0 0 0,-2 4 20 0 0,14-17 666 0 0,22-23 1 0 0,-33 38-566 0 0,-1 4 193 0 0,-1-2 1 0 0,0 1-1 0 0,0-1 0 0 0,0 0 0 0 0,-1 0 1 0 0,7-13-1 0 0,19-45 1146 0 0,-28 59-1360 0 0,-1 0 0 0 0,0-1 0 0 0,0 1 0 0 0,2-13 0 0 0,-3 18-187 0 0,30-124 1627 0 0,-18 74-1318 0 0,-7 23-80 0 0,15-42-1 0 0,-17 59-184 0 0,0-1 0 0 0,-1-1 0 0 0,0 1-1 0 0,1-23 1 0 0,12-18 82 0 0,-12-4 58 0 0,0-20 131 0 0,-8 2 390 0 0,3 71-651 0 0,0 0 1 0 0,-1-1 0 0 0,1 1 0 0 0,-1 0-1 0 0,-3-6 1 0 0,-5-19 212 0 0,8 23-160 0 0,-1 0 0 0 0,0 1 1 0 0,0-1-1 0 0,0 1 0 0 0,0-1 1 0 0,-1 1-1 0 0,0 0 0 0 0,-7-7 1 0 0,11 11-96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1039 8136 0 0,'0'0'4216'0'0,"24"14"-3992"0"0,-23-14-228 0 0,0 0 0 0 0,1 0 0 0 0,-1 0 1 0 0,0 0-1 0 0,0 0 0 0 0,0 0 1 0 0,0 0-1 0 0,0 0 0 0 0,1 0 0 0 0,-1-1 1 0 0,0 1-1 0 0,0-1 0 0 0,0 1 1 0 0,0 0-1 0 0,0-1 0 0 0,0 0 0 0 0,0 1 1 0 0,0-1-1 0 0,0 0 0 0 0,0 1 0 0 0,0-1 1 0 0,-1 0-1 0 0,1 0 0 0 0,0 0 1 0 0,0 0-1 0 0,0-1 0 0 0,16-32-174 0 0,-5 10 105 0 0,29-40-127 0 0,-35 52 221 0 0,10-16 360 0 0,23-55-1 0 0,-39 81-366 0 0,48-116 1588 0 0,-17 36-1007 0 0,-24 65-544 0 0,-5 11-23 0 0,0 1 1 0 0,0-1 0 0 0,1 1-1 0 0,0-1 1 0 0,6-9 0 0 0,-5 9 7 0 0,0 0 0 0 0,0-1 0 0 0,-1 1 1 0 0,3-11-1 0 0,4-5 31 0 0,30-55-98 0 0,-19 26 22 0 0,26-43 726 0 0,-46 90-712 0 0,0 0 0 0 0,0 0 1 0 0,0 0-1 0 0,-1 0 0 0 0,1 0 0 0 0,-1 0 1 0 0,0-5-1 0 0,1-15 10 0 0,1 12-1 0 0,-1-1 0 0 0,0 1 0 0 0,0-1 0 0 0,-1 0 0 0 0,-1 1 0 0 0,-2-13 0 0 0,0 14 117 0 0,0 1 1 0 0,-2 0-1 0 0,1 0 1 0 0,-1 0-1 0 0,-9-13 1 0 0,12 20-90 0 0,-5-4 134 0 0,6 6-152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0 666 3616 0 0,'0'0'5624'0'0,"5"-18"-5591"0"0,2 6-12 0 0,-1-1 0 0 0,-1-1 0 0 0,6-17 0 0 0,-2 5 38 0 0,-1-2-3 0 0,-4 15 123 0 0,0 1-1 0 0,1-1 1 0 0,9-16-1 0 0,4-5 1008 0 0,-13 23-807 0 0,0 1 0 0 0,1-1 0 0 0,9-12 0 0 0,4-11 547 0 0,-2 3-452 0 0,-14 25-396 0 0,1 0 1 0 0,-1-1 0 0 0,-1 1 0 0 0,5-13-1 0 0,4-11 210 0 0,36-47 119 0 0,-43 71-398 0 0,0 0 1 0 0,0 1 0 0 0,0-1-1 0 0,1 1 1 0 0,5-5 0 0 0,16-19 28 0 0,4-5 10 0 0,-12 15-26 0 0,18-3 77 0 0,-35 21-94 0 0,0 0 1 0 0,0 0 0 0 0,0 0-1 0 0,0 1 1 0 0,0-1 0 0 0,0 0-1 0 0,0 1 1 0 0,0-1 0 0 0,0 1-1 0 0,1-1 1 0 0,-1 1-1 0 0,0 0 1 0 0,0-1 0 0 0,1 1-1 0 0,-1 0 1 0 0,0 0 0 0 0,0 0-1 0 0,1 0 1 0 0,-1 0 0 0 0,0 0-1 0 0,1 0 1 0 0,-1 1-1 0 0,0-1 1 0 0,0 0 0 0 0,0 1-1 0 0,1-1 1 0 0,-1 1 0 0 0,0-1-1 0 0,0 1 1 0 0,1 0 0 0 0,-1 0 4 0 0,0 0 0 0 0,0 0 1 0 0,1 0-1 0 0,-1-1 0 0 0,0 1 1 0 0,0 0-1 0 0,0-1 0 0 0,1 1 1 0 0,-1-1-1 0 0,0 1 0 0 0,1-1 1 0 0,-1 0-1 0 0,2 1 0 0 0,16 6 94 0 0,27 23 89 0 0,1 4-11 0 0,-45-32-142 0 0,-1 0-1 0 0,1-1 0 0 0,0 1 0 0 0,0-1 0 0 0,0 1 0 0 0,1-1 0 0 0,-1 0 0 0 0,3 2 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124 451 6328 0 0,'0'0'4608'0'0,"-16"-1"-3176"0"0,10-3-1250 0 0,0 0 1 0 0,0 1 0 0 0,-1-1-1 0 0,-11-3 1 0 0,14 5-155 0 0,1 0 1 0 0,0 0-1 0 0,1 1 0 0 0,-1-2 1 0 0,0 1-1 0 0,1 0 0 0 0,-1-1 1 0 0,1 1-1 0 0,-1-1 0 0 0,1 0 1 0 0,0 1-1 0 0,0-1 0 0 0,1 0 1 0 0,-1 0-1 0 0,1-1 0 0 0,-1 1 1 0 0,1 0-1 0 0,0 0 0 0 0,-1-7 1 0 0,-8-11 65 0 0,9 19-71 0 0,0-1-1 0 0,-1 1 0 0 0,1-1 1 0 0,0 0-1 0 0,0 1 1 0 0,1-1-1 0 0,-1 0 1 0 0,0 0-1 0 0,1 0 0 0 0,-1-4 1 0 0,1-9 116 0 0,0 12-75 0 0,-1-1 0 0 0,1 1 0 0 0,0-1 0 0 0,1 0 1 0 0,-1 1-1 0 0,1-1 0 0 0,0 1 0 0 0,0-1 0 0 0,0 1 0 0 0,0-1 0 0 0,4-6 0 0 0,28-60 861 0 0,-27 60-701 0 0,-1 1-1 0 0,6-18 1 0 0,-1 2 98 0 0,22-59 417 0 0,-28 80-430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385 0 5016 0 0,'0'0'2745'0'0,"-13"37"902"0"0,8-18-3122 0 0,-1 0 1 0 0,-13 27-1 0 0,16-39-484 0 0,-36 77 62 0 0,1-26 92 0 0,26-41-157 0 0,11-17-23 0 0,0 3 61 0 0,-1-1 1 0 0,1 1 0 0 0,-1-1 0 0 0,0 0-1 0 0,1 0 1 0 0,-1 1 0 0 0,-1-1-1 0 0,1 0 1 0 0,0 0 0 0 0,0-1-1 0 0,-1 1 1 0 0,1 0 0 0 0,-1-1-1 0 0,1 0 1 0 0,-1 1 0 0 0,1-1-1 0 0,-1 0 1 0 0,-5 1 0 0 0,-12 21 498 0 0,17-21-463 0 0,0 0 0 0 0,1 0 0 0 0,-2-1 0 0 0,1 1 0 0 0,0-1 0 0 0,0 0 0 0 0,0 0 0 0 0,0 0-1 0 0,-1 0 1 0 0,1-1 0 0 0,-1 1 0 0 0,1-1 0 0 0,0 0 0 0 0,-6 0 0 0 0,6 0-30 0 0,-1 0 0 0 0,1-1 0 0 0,-1 1-1 0 0,1-1 1 0 0,-1 1 0 0 0,1-1 0 0 0,0 0-1 0 0,-1 0 1 0 0,1 0 0 0 0,0-1 0 0 0,0 1-1 0 0,-5-4 1 0 0,1 0 104 0 0,0 0 0 0 0,1-1 0 0 0,-9-9 0 0 0,15 14-163 0 0,0-1 0 0 0,-1 0 0 0 0,1 0 0 0 0,-1 1 0 0 0,0-1 0 0 0,1 1 0 0 0,-1-1 0 0 0,0 0 0 0 0,0 1 0 0 0,0-1-1 0 0,0 1 1 0 0,0 0 0 0 0,0-1 0 0 0,0 1 0 0 0,-1 0 0 0 0,1 0 0 0 0,0-1 0 0 0,-1 1 0 0 0,1 0 0 0 0,-1 1 0 0 0,1-1 0 0 0,-1 0 0 0 0,-1 0 0 0 0,-10-7 155 0 0,12 7-164 0 0,0 0 0 0 0,1 1 0 0 0,-1-1-1 0 0,0 0 1 0 0,1 0 0 0 0,-1 0-1 0 0,1 0 1 0 0,-1 0 0 0 0,1 0 0 0 0,0 0-1 0 0,-1 0 1 0 0,1 0 0 0 0,0 0-1 0 0,0 0 1 0 0,0 0 0 0 0,0 0 0 0 0,0 0-1 0 0,0 0 1 0 0,0 0 0 0 0,0 0-1 0 0,0 0 1 0 0,0 0 0 0 0,0 0 0 0 0,1 0-1 0 0,-1 0 1 0 0,0 0 0 0 0,2-2-1 0 0,-1 3 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15 224 1896 0 0,'0'0'1069'0'0,"13"-30"1600"0"0,-12 26-2441 0 0,1 1-1 0 0,-1-1 1 0 0,1 1-1 0 0,-1 0 1 0 0,1 0-1 0 0,3-4 1 0 0,8-17 514 0 0,-7 18-534 0 0,1 1 0 0 0,-1-1 0 0 0,1 2 0 0 0,0-1 0 0 0,9-4 0 0 0,16-4 802 0 0,-14 8-419 0 0,8 1-8 0 0,-23 4-500 0 0,0-1 0 0 0,0 1 0 0 0,1 0-1 0 0,-1-1 1 0 0,0 1 0 0 0,0-1 0 0 0,0 0-1 0 0,0 0 1 0 0,0 0 0 0 0,3-2 0 0 0,-3 0 35 0 0,1 1 0 0 0,0 0-1 0 0,-1-1 1 0 0,1 2 0 0 0,0-1 0 0 0,0 0 0 0 0,5 0 0 0 0,-5 1-87 0 0,0-1 1 0 0,0 1-1 0 0,0-1 0 0 0,-1 1 0 0 0,1-1 1 0 0,-1 0-1 0 0,1 0 0 0 0,-1-1 0 0 0,4-2 1 0 0,-5 3-11 0 0,1 0 1 0 0,-1 0-1 0 0,1 1 0 0 0,-1-1 1 0 0,1 1-1 0 0,0-1 1 0 0,-1 1-1 0 0,1 0 1 0 0,0 0-1 0 0,0 0 1 0 0,6 0-1 0 0,7-4 224 0 0,-8 2-160 0 0,-5 2-26 0 0,0 0-1 0 0,0 0 1 0 0,0 0-1 0 0,1 0 1 0 0,-1 1-1 0 0,5-1 1 0 0,11-3 131 0 0,-18 4-182 0 0,1-1 1 0 0,-1 1-1 0 0,0-1 0 0 0,0 1 1 0 0,0-1-1 0 0,1 1 1 0 0,-1 0-1 0 0,0 0 1 0 0,0 0-1 0 0,1 0 1 0 0,-1 0-1 0 0,0 0 1 0 0,0 0-1 0 0,1 0 1 0 0,-1 0-1 0 0,0 0 1 0 0,0 1-1 0 0,1-1 1 0 0,-1 0-1 0 0,0 1 1 0 0,0-1-1 0 0,0 1 1 0 0,0-1-1 0 0,0 1 0 0 0,0 0 1 0 0,1 0-1 0 0,-1-1 1 0 0,-1 1-1 0 0,2 1 1 0 0,7 7 71 0 0,-8-9-55 0 0,0 1 1 0 0,0 0-1 0 0,0 0 1 0 0,0 0-1 0 0,0 0 1 0 0,-1 0 0 0 0,1 0-1 0 0,0 0 1 0 0,0 1-1 0 0,-1-1 1 0 0,1 0-1 0 0,-1 0 1 0 0,1 0-1 0 0,-1 1 1 0 0,1-1-1 0 0,-1 0 1 0 0,0 1-1 0 0,1-1 1 0 0,-1 2 0 0 0,0-3 38 0 0,-1 30-16 0 0,0-25-43 0 0,1-1 0 0 0,-1 1 0 0 0,0 0 1 0 0,0-1-1 0 0,-1 1 0 0 0,-2 5 1 0 0,-5 18 19 0 0,7-22-16 0 0,0 0-1 0 0,0 0 1 0 0,0 0-1 0 0,-1-1 1 0 0,0 0-1 0 0,0 1 1 0 0,-8 8-1 0 0,-10 20 23 0 0,-32 69 129 0 0,42-77 79 0 0,1-1 0 0 0,-9 38 0 0 0,13-38 157 0 0,-1-1-1 0 0,-17 41 1 0 0,21-59-393 0 0,0-1-1 0 0,0 1 1 0 0,0-1 0 0 0,0 0 0 0 0,-1-1-1 0 0,0 1 1 0 0,0-1 0 0 0,0 1 0 0 0,-1-1-1 0 0,0 0 1 0 0,1-1 0 0 0,-1 1 0 0 0,-10 4-1 0 0,14-7-1 0 0,-1-1 0 0 0,0 0 0 0 0,0 0 0 0 0,0 1 0 0 0,1-1 0 0 0,-1 0 0 0 0,0-1 0 0 0,0 1 0 0 0,1 0 0 0 0,-1 0 0 0 0,0-1 0 0 0,0 1 0 0 0,1-1 0 0 0,-1 1 0 0 0,0-1 0 0 0,1 0 0 0 0,-1 0 0 0 0,1 0 0 0 0,-3-1 0 0 0,1 0 1 0 0,1 0 0 0 0,0 0 0 0 0,0 0 0 0 0,0 0 0 0 0,0 0-1 0 0,0-1 1 0 0,0 1 0 0 0,0-1 0 0 0,1 1 0 0 0,-3-5-1 0 0,-13-39 331 0 0,-18-81 0 0 0,34 120-191 0 0,-2 0 0 0 0,1 1-1 0 0,-1-1 1 0 0,0 1-1 0 0,-6-10 1 0 0,3 6-7 0 0,-45-70 994 0 0,51 77-1098 0 0,-1 0 1 0 0,0 0 0 0 0,1-1-1 0 0,-1 1 1 0 0,1 0-1 0 0,0 0 1 0 0,0 0 0 0 0,0-1-1 0 0,0 1 1 0 0,1 0-1 0 0,1-6 1 0 0,12-33 98 0 0,7 9-70 0 0,-7 14-48 0 0,-13 17-11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1 705 2704 0 0,'0'0'2984'0'0,"-1"9"1106"0"0,31-84-2635 0 0,-26 62-1403 0 0,1 1 1 0 0,0 0-1 0 0,1 0 0 0 0,8-12 1 0 0,12-27 2 0 0,-21 41-9 0 0,0 0-1 0 0,13-16 0 0 0,-13 19 15 0 0,0 0 0 0 0,0-1-1 0 0,-1 0 1 0 0,0 0-1 0 0,4-11 1 0 0,-6 15 20 0 0,-1 1 1 0 0,1-1 0 0 0,0 1 0 0 0,0-1 0 0 0,0 1 0 0 0,4-5-1 0 0,-4 6 26 0 0,0-1-1 0 0,0 1 0 0 0,0-1 1 0 0,0 0-1 0 0,-1 1 0 0 0,1-1 0 0 0,-1 0 1 0 0,0 0-1 0 0,1 0 0 0 0,-2 0 1 0 0,2-6-1 0 0,8-31 603 0 0,-7 33-624 0 0,-1 0-1 0 0,-1 1 0 0 0,1-1 1 0 0,0-10-1 0 0,-1 12-21 0 0,0 0-1 0 0,1 0 0 0 0,0 0 0 0 0,-1 1 1 0 0,1-1-1 0 0,1 0 0 0 0,2-4 1 0 0,8-19 253 0 0,-8 10-150 0 0,-4 11-77 0 0,1 0-1 0 0,0 0 1 0 0,1 0 0 0 0,0 1-1 0 0,0-1 1 0 0,6-10-1 0 0,27-31 1065 0 0,-34 44-1033 0 0,1 1 1 0 0,0 0-1 0 0,0-1 0 0 0,0 1 0 0 0,0 1 1 0 0,0-1-1 0 0,1 0 0 0 0,0 1 1 0 0,-1 0-1 0 0,6-3 0 0 0,21-15 1264 0 0,-25 18-1368 0 0,-1 0 1 0 0,1 1-1 0 0,0-1 1 0 0,0 1 0 0 0,0 0-1 0 0,0 1 1 0 0,0-1-1 0 0,0 1 1 0 0,0 0-1 0 0,6 1 1 0 0,-2-1-9 0 0,0 2 11 0 0,-7-2-12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70 236 5016 0 0,'0'0'4400'0'0,"-16"8"-3031"0"0,14-8-1302 0 0,0 0 0 0 0,0 0 0 0 0,1-1 0 0 0,-1 1 0 0 0,0-1 0 0 0,1 0 0 0 0,-1 1 0 0 0,1-1 0 0 0,-1 0 0 0 0,1 0 0 0 0,-1 0 1 0 0,1 0-1 0 0,-1 0 0 0 0,1-1 0 0 0,0 1 0 0 0,0 0 0 0 0,0 0 0 0 0,0-1 0 0 0,0 1 0 0 0,0-1 0 0 0,0 1 0 0 0,0-1 0 0 0,0 1 0 0 0,1-1 0 0 0,-2-3 0 0 0,-10-15 5 0 0,11 19-34 0 0,0-1 1 0 0,1 1 0 0 0,-1-1 0 0 0,0 0 0 0 0,1 0-1 0 0,-1 0 1 0 0,1 1 0 0 0,-1-1 0 0 0,1 0-1 0 0,0 0 1 0 0,0 0 0 0 0,0 0 0 0 0,0 1 0 0 0,0-1-1 0 0,0 0 1 0 0,1 0 0 0 0,-1 0 0 0 0,1 0-1 0 0,-1 1 1 0 0,1-1 0 0 0,0 0 0 0 0,-1 0 0 0 0,1 1-1 0 0,0-1 1 0 0,0 1 0 0 0,1-2 0 0 0,6-16 506 0 0,-9 9 477 0 0,0 9-989 0 0,1 1 0 0 0,0-1 0 0 0,-1 0 0 0 0,1 1-1 0 0,0-1 1 0 0,0 0 0 0 0,0 1 0 0 0,0-1 0 0 0,0 0 0 0 0,0 0-1 0 0,0 1 1 0 0,0-1 0 0 0,0 0 0 0 0,0 1 0 0 0,0-1-1 0 0,0 0 1 0 0,0 0 0 0 0,0 1 0 0 0,1-1 0 0 0,-1-1 0 0 0,3-2 87 0 0,0-1 0 0 0,-1 0 0 0 0,1 1 0 0 0,7-7 0 0 0,1-3 175 0 0,3-12-12 0 0,-13 22-201 0 0,1 0-1 0 0,0 0 1 0 0,1 0 0 0 0,-1 0 0 0 0,6-7 0 0 0,-7 11 152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643 1 4216 0 0,'0'0'6609'0'0,"-11"6"-6218"0"0,-27 32 151 0 0,31-29-527 0 0,0 0 0 0 0,0-1 0 0 0,-1 0 0 0 0,0 0 1 0 0,-1-1-1 0 0,-11 9 0 0 0,10-9 267 0 0,0 1 0 0 0,-13 16 0 0 0,8-9-87 0 0,8-9 293 0 0,0 0 0 0 0,0-1 0 0 0,-10 6 0 0 0,9-6-151 0 0,0 0 1 0 0,1 0-1 0 0,-9 8 0 0 0,7-5-106 0 0,1-1-1 0 0,-2 0 1 0 0,1 0 0 0 0,-11 5-1 0 0,-34 14 424 0 0,46-22-538 0 0,6-3-101 0 0,1 0 1 0 0,0 0-1 0 0,0-1 0 0 0,-1 1 0 0 0,1 0 0 0 0,0-1 0 0 0,-1 0 0 0 0,1 1 0 0 0,-1-1 0 0 0,-2 1 0 0 0,-2 0 1 0 0,0 0-1 0 0,-1 0 1 0 0,1 1-1 0 0,0 0 1 0 0,0 0-1 0 0,0 1 1 0 0,-7 4-1 0 0,-4 1-11 0 0,-31 5 107 0 0,30-7-12 0 0,14-4-58 0 0,-1-1 0 0 0,1 0 0 0 0,0 1 0 0 0,0-2 0 0 0,0 1 0 0 0,-6 0-1 0 0,-27 15 184 0 0,30-14-121 0 0,0-1-1 0 0,-1 1 1 0 0,1-2-1 0 0,-8 1 0 0 0,15-1 42 0 0,0 0-136 0 0,-1 0 0 0 0,1 0 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6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28 96 0 0,'-2'2'-313'0'0,"-8"9"2323"0"0,10-11-1935 0 0,0 0-1 0 0,0 0 1 0 0,0 0 0 0 0,0 0 0 0 0,0 0-1 0 0,-1 0 1 0 0,1 1 0 0 0,0-1 0 0 0,0 0-1 0 0,0 0 1 0 0,0 0 0 0 0,0 0 0 0 0,-1 0-1 0 0,1 0 1 0 0,0 0 0 0 0,0 0 0 0 0,0 0-1 0 0,0 0 1 0 0,-1 0 0 0 0,1 0 0 0 0,0 0-1 0 0,0 0 1 0 0,0 0 0 0 0,0 0 0 0 0,0 0-1 0 0,-1 0 1 0 0,1 0 0 0 0,0 0-1 0 0,0 0 1 0 0,0 0 0 0 0,0 0 0 0 0,-1 0-1 0 0,1 0 1 0 0,0 0 0 0 0,0 0 0 0 0,0-1-1 0 0,0 1 1 0 0,0 0 0 0 0,0 0 0 0 0,-1 0-1 0 0,1 0 1 0 0,0 0 0 0 0,0 0 0 0 0,0-1-1 0 0,0 1 1 0 0,0 0 0 0 0,0 0 0 0 0,0 0-1 0 0,0 0 1 0 0,0 0 0 0 0,0-1 0 0 0,0 1-1 0 0,0 0 1 0 0,0 0 0 0 0,0 0 0 0 0,0 0-1 0 0,0-1 1 0 0,0 1 0 0 0,0 0 0 0 0,0 0-1 0 0,0 0 1 0 0,0 0 0 0 0,0 0 0 0 0,0-1-1 0 0,0 1 1 0 0,0 0 0 0 0,0 0 0 0 0,0 0 337 0 0,9-13 2026 0 0,-7 10-2306 0 0,1 1-1 0 0,0 0 1 0 0,-1 0-1 0 0,1 0 1 0 0,1 0-1 0 0,-1 0 0 0 0,0 1 1 0 0,0-1-1 0 0,0 1 1 0 0,1 0-1 0 0,-1 0 1 0 0,1 0-1 0 0,-1 1 1 0 0,1-1-1 0 0,-1 1 0 0 0,1-1 1 0 0,-1 1-1 0 0,1 1 1 0 0,-1-1-1 0 0,1 0 1 0 0,-1 1-1 0 0,1-1 0 0 0,4 3 1 0 0,3-1 203 0 0,-9-2-202 0 0,1 0 0 0 0,0 0 0 0 0,-1 1 0 0 0,1-1 0 0 0,0 1 0 0 0,-1-1 0 0 0,1 1 0 0 0,-1 0 0 0 0,1 0 0 0 0,-1 1 0 0 0,0-1 0 0 0,1 0 0 0 0,-1 1 0 0 0,0 0 0 0 0,4 3 0 0 0,-4-2 34 0 0,0 0 0 0 0,0 0 1 0 0,-1 0-1 0 0,1 0 0 0 0,-1 1 0 0 0,0-1 1 0 0,0 1-1 0 0,0-1 0 0 0,0 1 1 0 0,-1-1-1 0 0,1 7 0 0 0,9 28 1131 0 0,-8 42 1371 0 0,-1-79-2650 0 0,-1 1 1 0 0,1-1-1 0 0,-1 0 1 0 0,1 0-1 0 0,0 0 1 0 0,0 0-1 0 0,-1 0 1 0 0,1 0-1 0 0,0 0 1 0 0,0 0-1 0 0,0 0 1 0 0,0-1-1 0 0,0 1 0 0 0,0 0 1 0 0,0-1-1 0 0,3 2 1 0 0,19 9 194 0 0,13 3 41 0 0,-34-14-248 0 0,-1 1-1 0 0,1-1 1 0 0,-1 1 0 0 0,0-1-1 0 0,1 1 1 0 0,-1 0 0 0 0,0 0-1 0 0,1-1 1 0 0,-1 1 0 0 0,0 0-1 0 0,0 0 1 0 0,0 0 0 0 0,0 0-1 0 0,0 0 1 0 0,0 0 0 0 0,0 1-1 0 0,0-1 1 0 0,0 0 0 0 0,-1 0 0 0 0,1 1-1 0 0,0-1 1 0 0,-1 1 0 0 0,1-1-1 0 0,-1 2 1 0 0,9 16 99 0 0,-6-13-76 0 0,1 0 1 0 0,-1 0-1 0 0,0 0 0 0 0,-1 0 0 0 0,1 1 0 0 0,-1-1 0 0 0,-1 1 0 0 0,1 0 0 0 0,-1 0 0 0 0,0-1 1 0 0,-1 12-1 0 0,7 29 26 0 0,-4-29-42 0 0,0 4-66 0 0,-1 34 0 0 0,-12 3-274 0 0,9-50 283 0 0,0 0 1 0 0,0 0 0 0 0,-1 0-1 0 0,-1 0 1 0 0,0 0 0 0 0,0 0-1 0 0,-6 11 1 0 0,-3 8-32 0 0,9-20 62 0 0,0-1-1 0 0,-1 0 1 0 0,1 0 0 0 0,-1 0 0 0 0,0 0-1 0 0,-1-1 1 0 0,-7 9 0 0 0,11-14 11 0 0,-1 0-1 0 0,1 1 1 0 0,-1-1-1 0 0,0 0 1 0 0,0 0-1 0 0,0 0 1 0 0,1 0-1 0 0,-1-1 1 0 0,0 1 0 0 0,0 0-1 0 0,0-1 1 0 0,0 1-1 0 0,0-1 1 0 0,0 0-1 0 0,-1 0 1 0 0,1 0 0 0 0,0 0-1 0 0,0 0 1 0 0,0 0-1 0 0,0 0 1 0 0,0-1-1 0 0,0 1 1 0 0,0-1-1 0 0,0 1 1 0 0,0-1 0 0 0,0 0-1 0 0,-2-1 1 0 0,-7-4 8 0 0,0 0 1 0 0,1-1-1 0 0,-16-12 1 0 0,4 2 47 0 0,-31-20 291 0 0,8-1-82 0 0,7-2-127 0 0,14 13-74 0 0,17 22-42 0 0,6 5-19 0 0,0 0 1 0 0,0-1-1 0 0,0 1 0 0 0,1-1 1 0 0,-1 1-1 0 0,0-1 1 0 0,0 1-1 0 0,1-1 1 0 0,-1 0-1 0 0,0 1 0 0 0,1-1 1 0 0,-1 0-1 0 0,0 0 1 0 0,1 1-1 0 0,-1-1 1 0 0,1 0-1 0 0,0 0 0 0 0,-1 0 1 0 0,1 0-1 0 0,-1-1 1 0 0,1 2 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0 4312 0 0,'0'0'8710'0'0,"11"19"-8162"0"0,-6-18-531 0 0,-1 1-1 0 0,1 0 1 0 0,-1 0 0 0 0,0 1-1 0 0,1-1 1 0 0,-1 1-1 0 0,0 0 1 0 0,4 4 0 0 0,32 27-25 0 0,-40-34 8 0 0,2 2 48 0 0,0 0 0 0 0,-1 0 0 0 0,1 0 0 0 0,0-1 0 0 0,0 1 0 0 0,1-1 0 0 0,-1 1 0 0 0,0-1 0 0 0,0 0 0 0 0,1 0 0 0 0,-1 0 0 0 0,4 1 0 0 0,-5-1 4 0 0,0 0 1 0 0,0 0 0 0 0,0 0-1 0 0,0 0 1 0 0,0 0 0 0 0,0 0-1 0 0,0 1 1 0 0,0-1 0 0 0,0 0 0 0 0,0 0-1 0 0,-1 1 1 0 0,1-1 0 0 0,0 0-1 0 0,-1 1 1 0 0,1-1 0 0 0,-1 1-1 0 0,0-1 1 0 0,1 1 0 0 0,-1-1 0 0 0,0 3-1 0 0,4 10 112 0 0,-3-12-135 0 0,0 0-1 0 0,0 0 1 0 0,-1 0-1 0 0,1 0 1 0 0,-1 0-1 0 0,1 0 1 0 0,-1 0 0 0 0,1 1-1 0 0,-1-1 1 0 0,0 0-1 0 0,0 0 1 0 0,0 0-1 0 0,-1 1 1 0 0,1-1-1 0 0,0 0 1 0 0,-1 0 0 0 0,0 0-1 0 0,1 0 1 0 0,-1 0-1 0 0,-2 4 1 0 0,-2 3 114 0 0,0-1 0 0 0,-1 0 0 0 0,-9 11 0 0 0,11-14-128 0 0,-53 67 631 0 0,55-68-605 0 0,0-1 0 0 0,0 1 0 0 0,0 0-1 0 0,0 0 1 0 0,0 0 0 0 0,-1 7-1 0 0,-5 11 170 0 0,7-20-193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3 359 3408 0 0,'0'0'6904'0'0,"16"-37"-4591"0"0,8-16-1817 0 0,-13 29-472 0 0,2 1-1 0 0,0-1 1 0 0,18-22 0 0 0,-19 31-22 0 0,-6 5 3 0 0,1 1-1 0 0,0 0 1 0 0,1 0 0 0 0,0 1 0 0 0,9-7-1 0 0,45-27 255 0 0,-21 12 76 0 0,-39 29-298 0 0,1 1 0 0 0,-1-1 0 0 0,0 0 0 0 0,1 1 1 0 0,-1-1-1 0 0,1 1 0 0 0,-1 0 0 0 0,0-1 1 0 0,1 1-1 0 0,-1 0 0 0 0,1 1 0 0 0,-1-1 0 0 0,5 1 1 0 0,21 0 681 0 0,-2-3-220 0 0,-13 3-208 0 0,-11-1-258 0 0,1-1 1 0 0,0 1-1 0 0,0 0 0 0 0,-1 1 0 0 0,1-1 0 0 0,0 0 1 0 0,-1 1-1 0 0,1 0 0 0 0,0-1 0 0 0,-1 1 0 0 0,1 0 1 0 0,-1 0-1 0 0,1 1 0 0 0,-1-1 0 0 0,1 0 0 0 0,-1 1 1 0 0,0-1-1 0 0,0 1 0 0 0,0 0 0 0 0,4 4 0 0 0,5 2 104 0 0,-10-8-130 0 0,0 1 0 0 0,0-1 0 0 0,0 1-1 0 0,0-1 1 0 0,0 1 0 0 0,-1-1 0 0 0,1 1 0 0 0,0 0 0 0 0,0-1-1 0 0,-1 1 1 0 0,1 0 0 0 0,0 0 0 0 0,-1 0 0 0 0,1-1 0 0 0,-1 1-1 0 0,1 0 1 0 0,-1 0 0 0 0,1 0 0 0 0,-1 0 0 0 0,1 2-1 0 0,6 14 34 0 0,-6-14-20 0 0,1-1-1 0 0,-1 1 0 0 0,0 0 1 0 0,0-1-1 0 0,-1 1 0 0 0,1 0 1 0 0,0 0-1 0 0,-1 0 0 0 0,1 5 1 0 0,-3-2 109 0 0,1 1 0 0 0,-1-1 1 0 0,0 0-1 0 0,-1 0 0 0 0,0 0 0 0 0,1 0 1 0 0,-2 0-1 0 0,1-1 0 0 0,-1 1 0 0 0,0-1 1 0 0,-7 8-1 0 0,-6 10 33 0 0,-86 124 387 0 0,66-87-265 0 0,24-36-37 0 0,-32 41 0 0 0,-49 60-30 0 0,86-117-180 0 0,0 0-1 0 0,0-1 1 0 0,-16 11 0 0 0,9-7 51 0 0,-26 24 477 0 0,39-34-534 0 0,0 0 0 0 0,1 0 1 0 0,-1 0-1 0 0,0 0 0 0 0,0 0 0 0 0,0 0 0 0 0,0 0 0 0 0,0-1 1 0 0,0 1-1 0 0,0-1 0 0 0,0 1 0 0 0,-2-1 0 0 0,4 0-15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20 7432 0 0,'0'0'2726'0'0,"20"-19"-1700"0"0,-17 19-1023 0 0,1 1 0 0 0,-1 0 0 0 0,0-1 1 0 0,0 1-1 0 0,1 0 0 0 0,-1 1 0 0 0,5 2 0 0 0,-5-3 5 0 0,0 1 0 0 0,0-1 0 0 0,0 0 0 0 0,0 0 0 0 0,0 0 0 0 0,1 0 0 0 0,4 0 0 0 0,-4 0 188 0 0,-1-1 0 0 0,0 1 1 0 0,0 0-1 0 0,0 0 0 0 0,0 1 0 0 0,0-1 1 0 0,0 1-1 0 0,0-1 0 0 0,0 1 0 0 0,0 0 0 0 0,0 0 1 0 0,3 3-1 0 0,16 10 1692 0 0,11 5 135 0 0,-31-20-1989 0 0,-1 1 0 0 0,0 0-1 0 0,1 0 1 0 0,-1 0-1 0 0,0 0 1 0 0,0 0 0 0 0,0 0-1 0 0,0 1 1 0 0,0-1-1 0 0,0 0 1 0 0,0 1 0 0 0,-1-1-1 0 0,1 0 1 0 0,0 1-1 0 0,-1-1 1 0 0,1 1 0 0 0,-1-1-1 0 0,1 1 1 0 0,-1 1-1 0 0,11 30 311 0 0,-11-34-336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65 375 2808 0 0,'0'0'6257'0'0,"-14"4"-5388"0"0,12-6-800 0 0,1-1 0 0 0,-1 1 0 0 0,1-1 0 0 0,0 0 0 0 0,0 1 0 0 0,0-1 0 0 0,0 0 0 0 0,0-5 0 0 0,-3-4 6 0 0,-6-5 144 0 0,8 15-200 0 0,1 0-1 0 0,-1 0 0 0 0,1 0 0 0 0,0 0 0 0 0,0 0 0 0 0,0-1 0 0 0,0 1 0 0 0,0-1 0 0 0,-1-3 0 0 0,-4-18 141 0 0,5 21-61 0 0,-1 0 0 0 0,2 0 1 0 0,-1-1-1 0 0,0 1 0 0 0,0 0 1 0 0,1 0-1 0 0,0 0 1 0 0,0-1-1 0 0,0 1 0 0 0,0 0 1 0 0,0 0-1 0 0,0 0 1 0 0,1-1-1 0 0,0 1 0 0 0,0 0 1 0 0,0 0-1 0 0,2-5 1 0 0,-2 4 8 0 0,0 1 0 0 0,0-1 0 0 0,0 1 0 0 0,0-1 0 0 0,-1 0 1 0 0,1 1-1 0 0,-1-6 0 0 0,4-20 524 0 0,13-9 272 0 0,-13 29-637 0 0,1-1-1 0 0,5-19 1 0 0,-8 26-126 0 0,1 0 1 0 0,-1 0 0 0 0,1 0 0 0 0,0 0-1 0 0,0 0 1 0 0,5-3 0 0 0,1-2-59 0 0,12-17 168 0 0,-21 25-122 0 0,32-2 158 0 0,-27 2-161 0 0,-1 1 0 0 0,0-1-1 0 0,0 1 1 0 0,0 0-1 0 0,1 0 1 0 0,-1 1 0 0 0,0-1-1 0 0,7 4 1 0 0,-4 1 18 0 0,-7-5-128 0 0,1 0 0 0 0,-1-1 0 0 0,1 1 0 0 0,-1-1-1 0 0,1 1 1 0 0,0-1 0 0 0,-1 1 0 0 0,1-1 0 0 0,0 0 0 0 0,-1 1 0 0 0,1-1 0 0 0,0 0 0 0 0,0 0-1 0 0,-1 1 1 0 0,1-1 0 0 0,0 0 0 0 0,0 0 0 0 0,-1 0 0 0 0,1 0 0 0 0,1 0 0 0 0,0 3 15 0 0,-1 1-1 0 0,1-1 1 0 0,0 0 0 0 0,-1 1 0 0 0,0 0 0 0 0,0-1 0 0 0,0 1 0 0 0,0 6-1 0 0,-1-10-25 0 0,2 14 54 0 0,-2-13-22 0 0,0 1-1 0 0,0-1 1 0 0,0 0 0 0 0,0 1-1 0 0,1-1 1 0 0,-1 1 0 0 0,1-1-1 0 0,-1 0 1 0 0,1 1 0 0 0,-1-1 0 0 0,1 0-1 0 0,0 1 1 0 0,0-1 0 0 0,-1 0-1 0 0,3 2 1 0 0,0 3 2 0 0,0-1 0 0 0,0 1 0 0 0,0-1 1 0 0,-1 1-1 0 0,4 11 0 0 0,2 6 45 0 0,-8-10 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94 453 2000 0 0,'0'0'5406'0'0,"-8"-38"-3740"0"0,2 26-1196 0 0,2 0 0 0 0,0 0 0 0 0,-4-20 0 0 0,5 20 180 0 0,0 0 1 0 0,-1 1-1 0 0,0-1 1 0 0,-8-14-1 0 0,4 9-26 0 0,-1 1-90 0 0,8 13-455 0 0,-1 1 1 0 0,1 0 0 0 0,-1-1-1 0 0,1 0 1 0 0,0 1 0 0 0,0-1-1 0 0,0 0 1 0 0,0 1 0 0 0,0-1-1 0 0,0-4 1 0 0,-3-9 427 0 0,4 14-481 0 0,-1 0 1 0 0,0 0-1 0 0,1 0 1 0 0,-1 0-1 0 0,1 0 1 0 0,0 0-1 0 0,0-1 1 0 0,0-3-1 0 0,0-93 598 0 0,0 96-619 0 0,1 0-1 0 0,0 0 1 0 0,-1 0-1 0 0,1 0 1 0 0,1 0-1 0 0,-1 0 0 0 0,0 1 1 0 0,0-1-1 0 0,1 0 1 0 0,0 1-1 0 0,-1-1 0 0 0,4-2 1 0 0,-4 5-4 0 0,0-1 1 0 0,-1 0 0 0 0,1 0-1 0 0,0 0 1 0 0,0 0 0 0 0,-1 0-1 0 0,1 0 1 0 0,-1 0 0 0 0,1 0-1 0 0,0 0 1 0 0,-1 0 0 0 0,0 0-1 0 0,1 0 1 0 0,-1-1 0 0 0,0 1 17 0 0,0 0 1 0 0,1 1-1 0 0,-1-1 1 0 0,0 0-1 0 0,0 1 1 0 0,1-1-1 0 0,-1 0 1 0 0,0 1-1 0 0,0-1 1 0 0,1 1-1 0 0,-1-1 1 0 0,1 0-1 0 0,-1 1 1 0 0,1-1-1 0 0,-1 1 1 0 0,1-1-1 0 0,-1 1 1 0 0,1-1-1 0 0,-1 1 1 0 0,1 0-1 0 0,-1-1 1 0 0,1 1-1 0 0,0 0 1 0 0,-1-1-1 0 0,1 1 1 0 0,0 0-1 0 0,-1 0 1 0 0,1 0-1 0 0,0 0 1 0 0,-1-1-1 0 0,1 1 1 0 0,0 0-1 0 0,0 0 1 0 0,-1 0-1 0 0,1 0 1 0 0,1 1-1 0 0,6-2 278 0 0,-7 1-262 0 0,0 0 1 0 0,1 0 0 0 0,-1 0-1 0 0,0 0 1 0 0,1 0 0 0 0,-1 0-1 0 0,0 0 1 0 0,1 0 0 0 0,-1 0-1 0 0,0 1 1 0 0,1-1-1 0 0,-1 0 1 0 0,0 1 0 0 0,1-1-1 0 0,-1 1 1 0 0,0 0 0 0 0,0-1-1 0 0,2 3 1 0 0,3 4 63 0 0,0 0 1 0 0,0 0 0 0 0,7 15-1 0 0,-9-16-76 0 0,-1 0-1 0 0,-1 0 0 0 0,1 0 0 0 0,-1 1 1 0 0,0-1-1 0 0,-1 1 0 0 0,1-1 1 0 0,-1 1-1 0 0,0 6 0 0 0,5 18 58 0 0,-5-23-40 0 0,1 0 0 0 0,-1-1-1 0 0,1 1 1 0 0,0-1 0 0 0,1 1 0 0 0,3 7 0 0 0,4 9 42 0 0,-8-17-36 0 0,1 0 0 0 0,0-1 0 0 0,1 1-1 0 0,0-1 1 0 0,0 1 0 0 0,8 8-1 0 0,12-2 139 0 0,-23-12-176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200 779 8136 0 0,'0'0'3137'0'0,"-10"8"838"0"0,4-11-3880 0 0,-1-1 0 0 0,1 1 1 0 0,0-1-1 0 0,1 0 0 0 0,-1 0 1 0 0,1 0-1 0 0,0-1 0 0 0,0 0 1 0 0,-9-11-1 0 0,4-1-80 0 0,5 9-15 0 0,0-1 0 0 0,-1 1 0 0 0,-7-8 0 0 0,7 9 23 0 0,0 0 1 0 0,1 0 0 0 0,0-1 0 0 0,0 1 0 0 0,1-1 0 0 0,0-1-1 0 0,0 1 1 0 0,-3-11 0 0 0,3 8 82 0 0,0 2 24 0 0,0-1 0 0 0,1 0 1 0 0,0 0-1 0 0,1 0 0 0 0,0 0 0 0 0,-1-11 0 0 0,-9-31 677 0 0,11 33-717 0 0,1 13-35 0 0,-1 0-1 0 0,1 0 0 0 0,0 1 1 0 0,0-1-1 0 0,3-11 0 0 0,10-14 187 0 0,-10 21-198 0 0,-1 4 21 0 0,0-1-1 0 0,-1 1 1 0 0,1 0 0 0 0,-1 0 0 0 0,0-8 0 0 0,11-7 75 0 0,-2 3-120 0 0,-4 0-2 0 0,-5 13-9 0 0,0 0 0 0 0,1 1 1 0 0,0-1-1 0 0,-1 0 0 0 0,2 1 0 0 0,-1-1 0 0 0,0 1 0 0 0,5-6 0 0 0,-3 5 12 0 0,1 0 0 0 0,-2-1 0 0 0,1 1-1 0 0,5-12 1 0 0,-4 8 6 0 0,2 1 1 0 0,0 1 1 0 0,1 0-1 0 0,0 0 0 0 0,0 1 0 0 0,0 0 1 0 0,17-9-1 0 0,-23 15-19 0 0,5-5-3 0 0,-3 2 2 0 0,0 1-1 0 0,-1-1 0 0 0,1 1 0 0 0,0 0 0 0 0,0 1 0 0 0,1-1 0 0 0,-1 1 0 0 0,0-1 0 0 0,9 0 0 0 0,-10 1 16 0 0,-1 1 1 0 0,0-1-1 0 0,1 1 0 0 0,-1-1 0 0 0,1 0 0 0 0,-1 0 0 0 0,0 0 0 0 0,0 0 0 0 0,3-2 0 0 0,-3 2 3 0 0,0 0 0 0 0,1-1 0 0 0,-1 1 0 0 0,1 0 0 0 0,-1 0 0 0 0,1 1 0 0 0,-1-1 0 0 0,1 0 0 0 0,3 1 0 0 0,22-10 272 0 0,-15 4-97 0 0,53-22 63 0 0,-14 21-190 0 0,-46 6-65 0 0,-5 1-8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10 625 3712 0 0,'0'0'5472'0'0,"-10"3"-2767"0"0,60-43-3121 0 0,-38 29 376 0 0,-1-1-1 0 0,17-21 1 0 0,-3 9 281 0 0,-21 19-17 0 0,0 0 0 0 0,0 1-1 0 0,0 0 1 0 0,0-1 0 0 0,1 1 0 0 0,0 1 0 0 0,10-7 0 0 0,-8 4-30 0 0,1-1 1 0 0,-1 1-1 0 0,-1-1 1 0 0,1-1-1 0 0,-1 1 1 0 0,0-1-1 0 0,-1 0 1 0 0,7-14-1 0 0,32-47 953 0 0,-20 37-750 0 0,-5-3-59 0 0,-15 26-128 0 0,1 0 0 0 0,0 1 0 0 0,9-12-1 0 0,-11 13-15 0 0,1 0 0 0 0,-1 0-1 0 0,0 0 1 0 0,0-1-1 0 0,1-9 1 0 0,-1 9-73 0 0,0 0-1 0 0,0 0 1 0 0,1 0 0 0 0,6-9 0 0 0,20-46 145 0 0,-19 29-20 0 0,-7 27 244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0 5416 0 0,'0'0'4858'0'0,"-13"34"-3430"0"0,11-22-1376 0 0,0 0-1 0 0,-1 0 0 0 0,0 0 0 0 0,-6 14 0 0 0,5-17-29 0 0,1 1-1 0 0,0 0 1 0 0,-1 12 0 0 0,1-9 37 0 0,1-5 151 0 0,1 0 1 0 0,0 0-1 0 0,0 1 1 0 0,1-1-1 0 0,0 1 0 0 0,2 12 1 0 0,-1-16-76 0 0,0 0-1 0 0,0 0 1 0 0,-1 0 0 0 0,0 0 0 0 0,0 0-1 0 0,0 1 1 0 0,0-1 0 0 0,-2 9-1 0 0,-1 17 245 0 0,3-29-345 0 0,0 0 1 0 0,0 0 0 0 0,0-1 0 0 0,0 1 0 0 0,0 0 0 0 0,1 0 0 0 0,-1-1 0 0 0,1 1 0 0 0,-1 0 0 0 0,1 0 0 0 0,-1-1-1 0 0,1 1 1 0 0,0-1 0 0 0,0 1 0 0 0,0-1 0 0 0,0 1 0 0 0,0-1 0 0 0,0 1 0 0 0,1-1 0 0 0,-1 0 0 0 0,0 0 0 0 0,1 0 0 0 0,-1 0-1 0 0,1 0 1 0 0,-1 0 0 0 0,3 2 0 0 0,32 27 918 0 0,-34-28-810 0 0,-2-1-110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161 188 4720 0 0,'0'0'737'0'0,"-3"16"5479"0"0,1-15-6190 0 0,1-1 1 0 0,-1 0-1 0 0,1 1 0 0 0,-1 0 1 0 0,1-1-1 0 0,-1 1 0 0 0,1 0 1 0 0,0-1-1 0 0,-1 1 0 0 0,1 0 0 0 0,-2 2 1 0 0,1-2-13 0 0,1 1-1 0 0,0-1 1 0 0,-1 0 0 0 0,1 0 0 0 0,-1-1-1 0 0,1 1 1 0 0,-1 0 0 0 0,1 0 0 0 0,-1-1-1 0 0,0 1 1 0 0,1-1 0 0 0,-3 1 0 0 0,-16 5 215 0 0,19-5-222 0 0,-1 0 0 0 0,1-1 0 0 0,0 1 0 0 0,-1 0 1 0 0,1-1-1 0 0,0 1 0 0 0,-1-1 0 0 0,1 0 0 0 0,-1 0 1 0 0,1 1-1 0 0,-1-1 0 0 0,1 0 0 0 0,-1 0 0 0 0,1 0 0 0 0,-3-1 1 0 0,-25-2 428 0 0,28 2-381 0 0,0 0 1 0 0,-1 1 0 0 0,1-1 0 0 0,0 0 0 0 0,-1 0 0 0 0,1 0 0 0 0,0 0-1 0 0,0 0 1 0 0,0 0 0 0 0,0-1 0 0 0,0 1 0 0 0,0 0 0 0 0,0-1 0 0 0,0 1 0 0 0,1 0-1 0 0,-1-1 1 0 0,1 1 0 0 0,-1-1 0 0 0,1 1 0 0 0,-1-4 0 0 0,-9-12 656 0 0,9 15-652 0 0,0 1 1 0 0,0-1-1 0 0,-1 0 0 0 0,1 0 1 0 0,0 1-1 0 0,0-1 0 0 0,1 0 1 0 0,-1 0-1 0 0,0 0 0 0 0,1 0 1 0 0,-1 0-1 0 0,1 0 0 0 0,-1 0 1 0 0,1 0-1 0 0,0-2 0 0 0,1-38 946 0 0,-1 22-812 0 0,1 17-184 0 0,0 0-1 0 0,0 0 1 0 0,-1 0 0 0 0,2 0-1 0 0,-1 0 1 0 0,0 0 0 0 0,1 0-1 0 0,-1 1 1 0 0,1-1 0 0 0,0 0-1 0 0,0 1 1 0 0,0-1 0 0 0,0 1-1 0 0,4-4 1 0 0,8-9-2 0 0,6-14-8 0 0,-17 25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7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9 319 2704 0 0,'0'0'1329'0'0,"30"7"851"0"0,-1 1-791 0 0,31 13-1 0 0,-54-19-1170 0 0,1-1 1 0 0,-1 1-1 0 0,0-1 0 0 0,0 0 0 0 0,0-1 0 0 0,1 1 0 0 0,-1-1 0 0 0,13-2 0 0 0,3-5 1140 0 0,13-6-379 0 0,-3-11-27 0 0,-8-13-546 0 0,-21 27 13 0 0,-3 9-396 0 0,0 1 0 0 0,0-1 0 0 0,0 0 0 0 0,0 1 0 0 0,0-1 0 0 0,1 0 0 0 0,-1 1 0 0 0,0-1 0 0 0,0 0 0 0 0,1 1 1 0 0,-1-1-1 0 0,0 0 0 0 0,1 1 0 0 0,-1-1 0 0 0,0 1 0 0 0,1-1 0 0 0,0 0 0 0 0,0 0-12 0 0,0 1 0 0 0,0 0 0 0 0,-1 0 0 0 0,1 0 0 0 0,0 0 0 0 0,0 0 0 0 0,0 0 1 0 0,0 0-1 0 0,-1 0 0 0 0,1 0 0 0 0,0 0 0 0 0,0 0 0 0 0,0 0 0 0 0,-1 0 0 0 0,1 1 0 0 0,0-1 0 0 0,0 0 0 0 0,0 1 0 0 0,-1-1 0 0 0,1 1 0 0 0,0-1 0 0 0,-1 0 0 0 0,1 1 0 0 0,0 0 0 0 0,-1-1 0 0 0,1 1 0 0 0,0 0 0 0 0,19 20 128 0 0,-17-16-62 0 0,1 0-1 0 0,0-1 1 0 0,0 1-1 0 0,0-1 1 0 0,1 0-1 0 0,-1-1 1 0 0,1 1-1 0 0,0-1 1 0 0,0 0-1 0 0,1 0 1 0 0,-1 0-1 0 0,0-1 1 0 0,1 0-1 0 0,0 0 1 0 0,-1 0-1 0 0,1-1 1 0 0,0 1-1 0 0,10-1 0 0 0,3 0-69 0 0,-15 0-7 0 0,0-1 1 0 0,0 0-1 0 0,0 0 0 0 0,1 0 0 0 0,-1 0 0 0 0,0-1 0 0 0,0 1 0 0 0,0-1 0 0 0,0 0 0 0 0,0-1 0 0 0,0 1 0 0 0,0-1 0 0 0,6-3 0 0 0,15-7 427 0 0,-22 11-370 0 0,0 0 1 0 0,-1 0-1 0 0,1 0 0 0 0,0-1 1 0 0,0 1-1 0 0,-1-1 1 0 0,1 1-1 0 0,-1-1 1 0 0,0 0-1 0 0,1 0 1 0 0,-1 0-1 0 0,0 0 0 0 0,0-1 1 0 0,0 1-1 0 0,3-5 1 0 0,-5 5-51 0 0,1 0 1 0 0,-1 1 0 0 0,0-1 0 0 0,1 0-1 0 0,-1 1 1 0 0,0-1 0 0 0,0 0 0 0 0,0 1-1 0 0,0-1 1 0 0,0 0 0 0 0,-1 0 0 0 0,1 1-1 0 0,0-1 1 0 0,-1 0 0 0 0,0 1 0 0 0,1-1-1 0 0,-1 0 1 0 0,0 1 0 0 0,1-1 0 0 0,-1 1-1 0 0,0 0 1 0 0,0-1 0 0 0,0 1-1 0 0,-2-2 1 0 0,1 0 4 0 0,0 0-5 0 0,1-1 1 0 0,0 1-1 0 0,0 0 0 0 0,0-1 0 0 0,1 1 1 0 0,-1-1-1 0 0,0-5 0 0 0,-2-12 26 0 0,2 13-21 0 0,-1 0 0 0 0,1 0-1 0 0,1-1 1 0 0,-1 1 0 0 0,3-17 0 0 0,-2 15 18 0 0,1 0 0 0 0,-1-1 0 0 0,-2-11-1 0 0,1 20-28 0 0,0 0-1 0 0,1 0 1 0 0,-1 0-1 0 0,0 0 1 0 0,0 0-1 0 0,0 0 0 0 0,0 0 1 0 0,-1 0-1 0 0,1 1 1 0 0,0-1-1 0 0,-1 0 1 0 0,1 1-1 0 0,-1-1 1 0 0,1 1-1 0 0,-1 0 0 0 0,0 0 1 0 0,0-1-1 0 0,0 1 1 0 0,-2-1-1 0 0,-45-16-1 0 0,28 12 1 0 0,12 3 0 0 0,1 1 0 0 0,-1 0 0 0 0,0 0 0 0 0,0 1 0 0 0,0 0 0 0 0,1 0 0 0 0,-19 2 0 0 0,22 1 0 0 0,1-1 0 0 0,0 1 1 0 0,-1 0-1 0 0,1 0 0 0 0,0 0 0 0 0,0 1 0 0 0,0-1 0 0 0,0 1 0 0 0,1 0 0 0 0,-1 0 0 0 0,1 0 0 0 0,0 1 0 0 0,-4 4 0 0 0,-15 14-26 0 0,19-20 25 0 0,-1 1 0 0 0,1-1-1 0 0,0 1 1 0 0,1 0 0 0 0,-1 0 0 0 0,1 0 0 0 0,-1 0-1 0 0,1 1 1 0 0,0-1 0 0 0,0 1 0 0 0,-2 4-1 0 0,4-8 3 0 0,0 0-1 0 0,0 0 0 0 0,0 0 0 0 0,0 1 0 0 0,0-1 0 0 0,0 0 0 0 0,0 0 0 0 0,0 0 0 0 0,0 1 1 0 0,0-1-1 0 0,0 0 0 0 0,0 0 0 0 0,0 0 0 0 0,-1 0 0 0 0,1 1 0 0 0,0-1 0 0 0,0 0 0 0 0,0 0 1 0 0,0 0-1 0 0,0 0 0 0 0,0 0 0 0 0,-1 1 0 0 0,1-1 0 0 0,0 0 0 0 0,0 0 0 0 0,0 0 0 0 0,-1 0 1 0 0,1 0-1 0 0,0 0 0 0 0,0 0 0 0 0,0 0 0 0 0,-1 0 0 0 0,1 0 0 0 0,0 0 0 0 0,0 0 0 0 0,0 0 1 0 0,-1 0-1 0 0,1 0 0 0 0,-6-6 10 0 0,-1-13 6 0 0,7 17-17 0 0,0 0 1 0 0,0 0-1 0 0,0 0 0 0 0,0-1 0 0 0,0 1 0 0 0,-1 0 1 0 0,1 0-1 0 0,-1 0 0 0 0,1 0 0 0 0,-1 0 1 0 0,0 0-1 0 0,0 0 0 0 0,1 0 0 0 0,-2 1 1 0 0,1-1-1 0 0,0 0 0 0 0,0 0 0 0 0,0 1 1 0 0,-1-1-1 0 0,1 1 0 0 0,-1-1 0 0 0,1 1 1 0 0,-3-2-1 0 0,-1 1-1 0 0,1 0 0 0 0,-1 1 0 0 0,1-1 0 0 0,-1 1 0 0 0,0 0 0 0 0,1 0 0 0 0,-1 1-1 0 0,0 0 1 0 0,-7 0 0 0 0,-39-6-83 0 0,20 1 42 0 0,-19 4-37 0 0,49 1 78 0 0,-1 1-1 0 0,0-1 0 0 0,1 1 0 0 0,-1-1 1 0 0,1 1-1 0 0,-1-1 0 0 0,1 1 0 0 0,-1 0 1 0 0,1 0-1 0 0,-1 0 0 0 0,1 0 0 0 0,0 0 1 0 0,0 0-1 0 0,-1 0 0 0 0,1 0 0 0 0,0 1 1 0 0,0-1-1 0 0,0 0 0 0 0,0 1 0 0 0,0-1 1 0 0,1 0-1 0 0,-1 1 0 0 0,0-1 0 0 0,1 1 0 0 0,-1 0 1 0 0,1-1-1 0 0,-1 1 0 0 0,1 1 0 0 0,-2 19-27 0 0,2-18 17 0 0,-1 1-1 0 0,1 0 1 0 0,0 0 0 0 0,0 0 0 0 0,1 0 0 0 0,0 0 0 0 0,1 8-1 0 0,-1-8 13 0 0,0 0 0 0 0,-1 0 0 0 0,0 1-1 0 0,0-1 1 0 0,0 0 0 0 0,0 0 0 0 0,-1 0-1 0 0,0 0 1 0 0,-2 6 0 0 0,-1 13-1 0 0,2-9 27 0 0,0 1 0 0 0,-1-1 0 0 0,-1 0 0 0 0,-7 19 0 0 0,11-30-8 0 0,0-3-17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136 11 3912 0 0,'0'0'4721'0'0,"-21"-11"-1505"0"0,14 12-3228 0 0,-1 0 1 0 0,1 0-1 0 0,0 0 1 0 0,0 1-1 0 0,0 0 1 0 0,0 0-1 0 0,0 0 1 0 0,-12 7-1 0 0,17-7 2 0 0,-1-1 0 0 0,1 1 0 0 0,-1-1 0 0 0,1 1 0 0 0,-1 0 0 0 0,1 0 0 0 0,0 0 0 0 0,0 0 0 0 0,0 1 0 0 0,0-1 0 0 0,0 0 0 0 0,1 1 0 0 0,-1-1 0 0 0,1 1 0 0 0,0 0 0 0 0,-1-1 0 0 0,1 1 0 0 0,0 0 0 0 0,1 0 1 0 0,-1 0-1 0 0,0 0 0 0 0,1 0 0 0 0,0 0 0 0 0,-1 4 0 0 0,2-5 29 0 0,0 0 0 0 0,0 1 1 0 0,0-1-1 0 0,0 0 0 0 0,0 0 1 0 0,0 0-1 0 0,1 1 0 0 0,-1-1 1 0 0,1 0-1 0 0,-1-1 0 0 0,1 1 1 0 0,0 0-1 0 0,0 0 0 0 0,0-1 1 0 0,0 1-1 0 0,0-1 0 0 0,0 0 1 0 0,0 0-1 0 0,0 1 0 0 0,1-1 1 0 0,-1-1-1 0 0,0 1 0 0 0,4 1 1 0 0,2 0 49 0 0,0 0 1 0 0,-1-1 0 0 0,1 0-1 0 0,0 0 1 0 0,0-1 0 0 0,11 0 0 0 0,-14-1 17 0 0,0 0 0 0 0,0 0 0 0 0,0 0 1 0 0,-1-1-1 0 0,1 0 0 0 0,0 0 1 0 0,-1 0-1 0 0,1 0 0 0 0,-1-1 0 0 0,8-6 1 0 0,-9 4-15 0 0,-1 0 1 0 0,0-1-1 0 0,-1 1 0 0 0,1-1 1 0 0,-1 0-1 0 0,0 1 1 0 0,-1-1-1 0 0,1 0 1 0 0,-1-9-1 0 0,-1 15-44 0 0,1-1 1 0 0,0 0-1 0 0,-1 0 0 0 0,1 0 0 0 0,-1 0 0 0 0,1 0 0 0 0,-1 0 1 0 0,1 1-1 0 0,-1-1 0 0 0,1 0 0 0 0,-1 0 0 0 0,0 1 0 0 0,0-1 1 0 0,1 0-1 0 0,-1 1 0 0 0,0-1 0 0 0,0 1 0 0 0,0-1 1 0 0,1 1-1 0 0,-1-1 0 0 0,0 1 0 0 0,-2-1 0 0 0,-25-8 303 0 0,20 7-119 0 0,7 1-188 0 0,0 1 0 0 0,0 0 0 0 0,0-1 0 0 0,0 1 0 0 0,0 0 0 0 0,0 0 0 0 0,0 0 0 0 0,0 0 0 0 0,0 0 0 0 0,0 0-1 0 0,0 0 1 0 0,0 0 0 0 0,0 0 0 0 0,0 0 0 0 0,0 1 0 0 0,1-1 0 0 0,-1 0 0 0 0,0 1 0 0 0,-1 0 0 0 0,0 0 38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134 14 3000 0 0,'0'0'2439'0'0,"-17"-10"-949"0"0,12 9-1449 0 0,-1 0 1 0 0,0 0-1 0 0,1 1 0 0 0,-1 0 0 0 0,0 0 1 0 0,1 0-1 0 0,-1 0 0 0 0,0 1 0 0 0,1 0 1 0 0,-1 0-1 0 0,1 1 0 0 0,-1 0 0 0 0,1-1 1 0 0,0 2-1 0 0,-1-1 0 0 0,1 1 1 0 0,-8 5-1 0 0,12-7-36 0 0,0 1 1 0 0,0-1-1 0 0,0 0 1 0 0,1 1-1 0 0,-1-1 1 0 0,0 0-1 0 0,0 1 1 0 0,1-1-1 0 0,-1 1 1 0 0,1 0-1 0 0,0-1 1 0 0,-1 1-1 0 0,1-1 1 0 0,0 1-1 0 0,0 0 1 0 0,0-1-1 0 0,0 1 1 0 0,0-1-1 0 0,0 1 1 0 0,0 0-1 0 0,1-1 1 0 0,-1 1-1 0 0,1-1 1 0 0,-1 1-1 0 0,1-1 1 0 0,-1 1-1 0 0,1-1 1 0 0,0 1-1 0 0,0-1 1 0 0,2 3-1 0 0,-1-1 15 0 0,1 1 0 0 0,-1-1 0 0 0,1 1-1 0 0,0-1 1 0 0,0 0 0 0 0,1-1 0 0 0,-1 1-1 0 0,0 0 1 0 0,1-1 0 0 0,5 3 0 0 0,-4-3 88 0 0,0-1 0 0 0,0 0 0 0 0,1 0 0 0 0,-1 0 0 0 0,0-1 0 0 0,1 0 0 0 0,-1 0 0 0 0,0 0 0 0 0,0-1 0 0 0,1 1 0 0 0,-1-1 0 0 0,10-4 0 0 0,-13 5-62 0 0,-1 0 1 0 0,1-1-1 0 0,0 1 1 0 0,-1-1-1 0 0,1 0 1 0 0,-1 1-1 0 0,1-1 1 0 0,-1 0-1 0 0,1 0 1 0 0,-1 0-1 0 0,1 0 1 0 0,-1 0-1 0 0,0-1 0 0 0,0 1 1 0 0,1 0-1 0 0,-1-1 1 0 0,0 1-1 0 0,0 0 1 0 0,0-1-1 0 0,0 1 1 0 0,-1-1-1 0 0,1 0 1 0 0,0 1-1 0 0,-1-1 1 0 0,1 0-1 0 0,-1 1 1 0 0,1-1-1 0 0,-1 0 1 0 0,0 1-1 0 0,0-1 1 0 0,0 0-1 0 0,0 0 1 0 0,0 1-1 0 0,0-1 1 0 0,0 0-1 0 0,-1 0 0 0 0,1 1 1 0 0,-1-1-1 0 0,1 0 1 0 0,-1 1-1 0 0,0-1 1 0 0,0-2-1 0 0,-1 2 22 0 0,1-1 1 0 0,-1 0-1 0 0,1 1 0 0 0,-1-1 0 0 0,0 1 0 0 0,0 0 0 0 0,0-1 0 0 0,0 1 0 0 0,0 0 1 0 0,-1 0-1 0 0,1 0 0 0 0,-1 1 0 0 0,-2-3 0 0 0,3 3-34 0 0,0 1 0 0 0,0-1 0 0 0,0 0 0 0 0,1 1 1 0 0,-1 0-1 0 0,0-1 0 0 0,0 1 0 0 0,0 0 0 0 0,0 0 0 0 0,0 0 0 0 0,0 0 0 0 0,0 0 0 0 0,0 0 0 0 0,0 1 1 0 0,0-1-1 0 0,0 0 0 0 0,0 1 0 0 0,0 0 0 0 0,0 0 0 0 0,1-1 0 0 0,-4 3 0 0 0,2-1 16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8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 6824 0 0,'0'0'208'0'0,"30"-5"1977"0"0,48-1-522 0 0,-50 4-1711 0 0,-21 1 24 0 0,0 1 1 0 0,1-1-1 0 0,-1 1 1 0 0,13 2-1 0 0,46 11-344 0 0,-64-12 390 0 0,0-1 1 0 0,1 1-1 0 0,-1 0 0 0 0,1 0 0 0 0,-1 0 0 0 0,0 0 0 0 0,0 0 0 0 0,0 0 1 0 0,0 0-1 0 0,0 1 0 0 0,0-1 0 0 0,0 1 0 0 0,0-1 0 0 0,0 1 0 0 0,-1 0 1 0 0,1 0-1 0 0,0 0 0 0 0,-1 0 0 0 0,0 0 0 0 0,0 0 0 0 0,1 0 0 0 0,-1 0 1 0 0,0 1-1 0 0,-1-1 0 0 0,1 0 0 0 0,0 1 0 0 0,0 3 0 0 0,10 31 796 0 0,-3 37 54 0 0,-8-66-770 0 0,0 0 1 0 0,-1 0 0 0 0,1 0-1 0 0,-2 0 1 0 0,1 0 0 0 0,-3 9-1 0 0,0 2-8 0 0,4-17-86 0 0,0 0 0 0 0,0 0 1 0 0,-1-1-1 0 0,1 1 0 0 0,-1 0 1 0 0,1 0-1 0 0,-1-1 0 0 0,1 1 1 0 0,-1 0-1 0 0,0-1 0 0 0,0 1 0 0 0,0 0 1 0 0,0-1-1 0 0,0 1 0 0 0,0-1 1 0 0,-2 2-1 0 0,-2 1 10 0 0,0 0 1 0 0,0 0-1 0 0,0-1 1 0 0,-1 1-1 0 0,0-1 0 0 0,1-1 1 0 0,-1 1-1 0 0,0-1 1 0 0,0 0-1 0 0,-1 0 0 0 0,1-1 1 0 0,0 0-1 0 0,-1 0 1 0 0,1 0-1 0 0,0-1 0 0 0,-1 0 1 0 0,1 0-1 0 0,-1-1 1 0 0,-7-1-1 0 0,-2-2 49 0 0,-27-12 1 0 0,7 2-14 0 0,33 12-42 0 0,0 1 1 0 0,0-1-1 0 0,0 0 0 0 0,0-1 0 0 0,0 1 0 0 0,0-1 0 0 0,-2-2 1 0 0,3 4-5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9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93 11 2608 0 0,'0'0'3352'0'0,"-23"-10"-1427"0"0,19 10-1882 0 0,1 0-1 0 0,-1 0 1 0 0,0 1-1 0 0,1 0 1 0 0,-1 0-1 0 0,1 0 1 0 0,-1 0-1 0 0,1 0 1 0 0,0 0-1 0 0,-1 1 1 0 0,1 0 0 0 0,-4 2-1 0 0,5-3-38 0 0,1 1 0 0 0,-1-1-1 0 0,1 1 1 0 0,-1-1 0 0 0,1 1 0 0 0,0-1 0 0 0,-1 1-1 0 0,1 0 1 0 0,0-1 0 0 0,0 1 0 0 0,0 0-1 0 0,0 0 1 0 0,0 0 0 0 0,1 0 0 0 0,-1 0 0 0 0,1 0-1 0 0,-1 0 1 0 0,1 0 0 0 0,0 0 0 0 0,-1 0 0 0 0,1 0-1 0 0,1 3 1 0 0,-1 0-2 0 0,0-2 4 0 0,0 1-1 0 0,1-1 1 0 0,-1 0 0 0 0,1 0-1 0 0,-1 0 1 0 0,1 1 0 0 0,0-1-1 0 0,2 3 1 0 0,-2-5-3 0 0,0 0 0 0 0,0 0 0 0 0,0 0 0 0 0,0 0 0 0 0,0 0 1 0 0,0-1-1 0 0,0 1 0 0 0,0 0 0 0 0,0 0 0 0 0,0-1 0 0 0,1 1 0 0 0,-1-1 0 0 0,0 1 0 0 0,1-1 0 0 0,-1 0 0 0 0,0 1 1 0 0,1-1-1 0 0,-1 0 0 0 0,0 0 0 0 0,1 0 0 0 0,-1 0 0 0 0,3 0 0 0 0,4-1 74 0 0,1 1 1 0 0,0-1-1 0 0,0-1 0 0 0,-1 0 1 0 0,1 0-1 0 0,8-4 0 0 0,-16 6-46 0 0,0-1 0 0 0,0 1 0 0 0,0 0 0 0 0,0-1 0 0 0,0 0 0 0 0,0 1 0 0 0,0-1 0 0 0,-1 1 0 0 0,1-1 0 0 0,0 0 0 0 0,0 0 0 0 0,-1 0 0 0 0,1 1 0 0 0,0-1 0 0 0,-1 0 0 0 0,1 0 0 0 0,-1 0 0 0 0,1 0 0 0 0,-1 0 0 0 0,0 0 0 0 0,1 0 0 0 0,-1 0 0 0 0,0 0 0 0 0,1-2 0 0 0,-1 2 10 0 0,-1-1 0 0 0,1 0 0 0 0,0 0 0 0 0,0 0 0 0 0,-1 1-1 0 0,0-1 1 0 0,1 0 0 0 0,-1 0 0 0 0,0 1 0 0 0,1-1 0 0 0,-1 1 0 0 0,0-1-1 0 0,-2-2 1 0 0,1 2 15 0 0,0-1 0 0 0,0 1 0 0 0,0-1 0 0 0,-1 1 0 0 0,1 0 0 0 0,-1 0 0 0 0,1 0 0 0 0,-1 0 0 0 0,0 0 0 0 0,0 1 0 0 0,0-1 0 0 0,0 1 0 0 0,0 0 0 0 0,0 0 0 0 0,0 0 0 0 0,-4-1 0 0 0,2 2 151 0 0,4 0-127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0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7 248 4616 0 0,'0'0'120'0'0,"28"14"1600"0"0,25 16-175 0 0,-50-28-1524 0 0,-1-1 0 0 0,1 0-1 0 0,0 0 1 0 0,0 0 0 0 0,0 0 0 0 0,0 0-1 0 0,1-1 1 0 0,2 1 0 0 0,16 3 224 0 0,-13-3 12 0 0,1 1 1 0 0,-1-1-1 0 0,1 0 1 0 0,0-1-1 0 0,-1 0 0 0 0,15-3 1 0 0,12 1 939 0 0,-1-4-144 0 0,-34 6-1012 0 0,1-1 0 0 0,0 1 0 0 0,-1-1 0 0 0,1 1 0 0 0,0-1 0 0 0,-1 0 0 0 0,1 0 0 0 0,0 0 0 0 0,-1 0 0 0 0,0 0 0 0 0,1 0 0 0 0,-1 0 0 0 0,1-1 0 0 0,-1 1 0 0 0,0 0 0 0 0,2-3 0 0 0,4-8 247 0 0,3-5-86 0 0,-10 13-146 0 0,0 0 0 0 0,0 0 1 0 0,-1 1-1 0 0,0-1 1 0 0,1 0-1 0 0,-1 0 0 0 0,-2-4 1 0 0,-2-11 206 0 0,4 14-224 0 0,-1-1-1 0 0,0 0 0 0 0,0 1 1 0 0,-4-8-1 0 0,-5-14 57 0 0,10 24-83 0 0,0 0-1 0 0,0 0 1 0 0,1 0 0 0 0,0-1 0 0 0,-1 1 0 0 0,1 0-1 0 0,1 0 1 0 0,-1-1 0 0 0,0 1 0 0 0,1 0-1 0 0,-1 0 1 0 0,1 0 0 0 0,0-1 0 0 0,3-4 0 0 0,1-9 8 0 0,-4 15-19 0 0,-1 1-1 0 0,0 0 1 0 0,1-1-1 0 0,-1 1 1 0 0,0-1-1 0 0,0 1 1 0 0,0-1 0 0 0,0 1-1 0 0,0-1 1 0 0,0 1-1 0 0,-1-1 1 0 0,1 1-1 0 0,0-1 1 0 0,-1 1-1 0 0,1 0 1 0 0,-1-1 0 0 0,1 1-1 0 0,-1 0 1 0 0,0-1-1 0 0,0 1 1 0 0,1 0-1 0 0,-3-2 1 0 0,1 1 1 0 0,-1 0 1 0 0,1 0-1 0 0,-1 0 1 0 0,0 0-1 0 0,0 0 1 0 0,0 0-1 0 0,0 1 1 0 0,0 0-1 0 0,-5-2 1 0 0,-4 0 4 0 0,0 0 0 0 0,0 1 0 0 0,0 0 0 0 0,-20 1 1 0 0,-62 0-8 0 0,37 0 0 0 0,19 1 0 0 0,37 0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116 20 4008 0 0,'0'0'3521'0'0,"-7"-10"-18"0"0,3 8-3481 0 0,0 1 0 0 0,0-1 0 0 0,-1 1 0 0 0,1 0 0 0 0,-1 0 0 0 0,1 1 0 0 0,-1-1 1 0 0,1 1-1 0 0,-1 0 0 0 0,1 0 0 0 0,-1 0 0 0 0,0 1 0 0 0,1 0 0 0 0,-1 0 0 0 0,1 0 1 0 0,-5 2-1 0 0,7-2-21 0 0,0 1 0 0 0,0-1 0 0 0,0 1 0 0 0,0 0 0 0 0,0 0 0 0 0,0 0 0 0 0,1 0 1 0 0,-1 0-1 0 0,1 0 0 0 0,-1 0 0 0 0,1 0 0 0 0,0 0 0 0 0,0 1 0 0 0,0-1 0 0 0,0 1 1 0 0,0-1-1 0 0,1 0 0 0 0,-1 1 0 0 0,0 4 0 0 0,1-5 4 0 0,0-1-1 0 0,0 1 0 0 0,-1 0 1 0 0,1 0-1 0 0,0 0 1 0 0,0 0-1 0 0,1-1 1 0 0,-1 1-1 0 0,0 0 1 0 0,1 0-1 0 0,-1-1 1 0 0,1 1-1 0 0,-1 0 1 0 0,1 0-1 0 0,0-1 1 0 0,0 1-1 0 0,-1-1 0 0 0,1 1 1 0 0,1-1-1 0 0,-1 1 1 0 0,0-1-1 0 0,0 1 1 0 0,0-1-1 0 0,1 0 1 0 0,-1 0-1 0 0,1 0 1 0 0,-1 0-1 0 0,2 1 1 0 0,1 0 22 0 0,-1 0 0 0 0,1-1 0 0 0,-1 0 1 0 0,1 0-1 0 0,-1 0 0 0 0,1 0 0 0 0,-1 0 1 0 0,1-1-1 0 0,0 1 0 0 0,0-1 0 0 0,-1 0 1 0 0,1 0-1 0 0,0-1 0 0 0,-1 1 0 0 0,1-1 1 0 0,0 0-1 0 0,-1 0 0 0 0,1 0 0 0 0,-1 0 1 0 0,1 0-1 0 0,-1-1 0 0 0,0 0 0 0 0,0 0 1 0 0,5-2-1 0 0,-6 2-8 0 0,-1 0 0 0 0,1 1 0 0 0,0-1 0 0 0,-1 0 0 0 0,1 0 0 0 0,-1 1 0 0 0,0-1 0 0 0,1 0 0 0 0,-1-1 0 0 0,0 1 0 0 0,0 0 0 0 0,0 0 0 0 0,-1 0 0 0 0,1-1 0 0 0,0 1 0 0 0,-1 0 0 0 0,0-1 0 0 0,1 1 0 0 0,-1 0 0 0 0,0-1 0 0 0,-1-3 0 0 0,1 5-10 0 0,0 0 0 0 0,0 0 0 0 0,-1-1 0 0 0,1 1 0 0 0,-1 0 0 0 0,1 0-1 0 0,-1-1 1 0 0,1 1 0 0 0,-1 0 0 0 0,0 0 0 0 0,0 0 0 0 0,1 0-1 0 0,-1 0 1 0 0,0 0 0 0 0,0 0 0 0 0,0 0 0 0 0,0 0 0 0 0,0 1-1 0 0,0-1 1 0 0,0 0 0 0 0,0 0 0 0 0,-1 1 0 0 0,1-1 0 0 0,0 1-1 0 0,0-1 1 0 0,-1 1 0 0 0,1 0 0 0 0,0-1 0 0 0,-1 1 0 0 0,1 0-1 0 0,0 0 1 0 0,0 0 0 0 0,-1 0 0 0 0,1 0 0 0 0,0 0 0 0 0,-1 0-1 0 0,1 1 1 0 0,0-1 0 0 0,-2 1 0 0 0,-11 5 56 0 0,11-3-47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20 323 96 0 0,'0'0'3840'0'0,"18"13"-3145"0"0,-3-7-68 0 0,-1 1 0 0 0,15 8 0 0 0,-25-13-506 0 0,0-1 1 0 0,0 1-1 0 0,0-1 1 0 0,0 0-1 0 0,1-1 0 0 0,-1 1 1 0 0,0-1-1 0 0,0 0 1 0 0,1 0-1 0 0,-1 0 1 0 0,0 0-1 0 0,6-2 1 0 0,14 0 788 0 0,-20 2-845 0 0,-1 0-1 0 0,1-1 1 0 0,-1 0-1 0 0,0 0 1 0 0,1 0-1 0 0,-1 0 1 0 0,0 0 0 0 0,1-1-1 0 0,-1 1 1 0 0,0-1-1 0 0,0 0 1 0 0,0 0-1 0 0,3-3 1 0 0,20-11 815 0 0,-24 15-817 0 0,0-1-1 0 0,1 1 1 0 0,-1-1-1 0 0,0 0 1 0 0,0 1-1 0 0,0-1 1 0 0,0 0-1 0 0,0 0 1 0 0,0 0 0 0 0,-1 0-1 0 0,1-1 1 0 0,-1 1-1 0 0,0 0 1 0 0,1-1-1 0 0,0-3 1 0 0,0 0 38 0 0,0 1 1 0 0,0-1-1 0 0,-1 1 0 0 0,0-1 1 0 0,0 1-1 0 0,0-9 1 0 0,-4-20 652 0 0,2 25-536 0 0,1 1 0 0 0,-1-1 0 0 0,1 0 0 0 0,2-15 0 0 0,-2-1 439 0 0,-1 22-530 0 0,1 0-1 0 0,-1 0 1 0 0,1 0 0 0 0,0 0-1 0 0,0 0 1 0 0,1 0 0 0 0,0-6-1 0 0,-1 5-10 0 0,1 0 0 0 0,-1 0 0 0 0,0-1 1 0 0,0 1-1 0 0,0 0 0 0 0,-1 0 0 0 0,0 0 0 0 0,1 0 0 0 0,-1-1 0 0 0,-1 1 0 0 0,1 0 0 0 0,-1 1 0 0 0,1-1 0 0 0,-4-5 0 0 0,0 6-139 0 0,1 1 0 0 0,-1 0 0 0 0,0 0 0 0 0,1 1 0 0 0,-1-1 0 0 0,0 1 0 0 0,-5-1-1 0 0,-13-4-45 0 0,14 4 237 0 0,0 0 0 0 0,0 0 0 0 0,0 1 0 0 0,0 1 0 0 0,-16 0 0 0 0,18 0-146 0 0,-29-4-17 0 0,29 3-3 0 0,0 0 0 0 0,-1 0-1 0 0,1 1 1 0 0,-1 0-1 0 0,1 0 1 0 0,-12 2-1 0 0,17-1-1 0 0,-1 0 0 0 0,1 1-1 0 0,0-1 1 0 0,-1 1 0 0 0,1-1-1 0 0,0 1 1 0 0,0 0 0 0 0,0 0-1 0 0,1 0 1 0 0,-1 0 0 0 0,0 0-1 0 0,1 0 1 0 0,-1 0 0 0 0,1 0-1 0 0,0 1 1 0 0,-1-1 0 0 0,1 1-1 0 0,1-1 1 0 0,-1 1-1 0 0,0-1 1 0 0,0 1 0 0 0,0 3-1 0 0,1-4 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152 26 6128 0 0,'0'0'3176'0'0,"-12"-12"-2760"0"0,0 9-412 0 0,-1 0 0 0 0,0 1 0 0 0,-22-1 0 0 0,30 3-4 0 0,0 0 0 0 0,0 1 0 0 0,0-1 0 0 0,0 1 0 0 0,0 0 0 0 0,0 0 0 0 0,0 1 0 0 0,-8 3 0 0 0,12-5 17 0 0,0 1-1 0 0,0-1 1 0 0,0 1 0 0 0,1 0 0 0 0,-1 0 0 0 0,0-1-1 0 0,0 1 1 0 0,0 0 0 0 0,1 0 0 0 0,-1 0 0 0 0,0 0-1 0 0,1 0 1 0 0,-1 0 0 0 0,1 0 0 0 0,-1 0 0 0 0,1 0 0 0 0,0 0-1 0 0,-1 0 1 0 0,1 0 0 0 0,0 0 0 0 0,0 1 0 0 0,0-1-1 0 0,0 0 1 0 0,0 0 0 0 0,0 0 0 0 0,0 0 0 0 0,0 0-1 0 0,0 0 1 0 0,0 1 0 0 0,1-1 0 0 0,-1 0 0 0 0,0 0 0 0 0,1 0-1 0 0,-1 0 1 0 0,1 0 0 0 0,-1 0 0 0 0,1 0 0 0 0,0 0-1 0 0,-1 0 1 0 0,1 0 0 0 0,0-1 0 0 0,1 2 0 0 0,1 2 66 0 0,1 0 1 0 0,-1 0 0 0 0,1 0-1 0 0,0-1 1 0 0,0 0 0 0 0,0 0-1 0 0,0 0 1 0 0,6 3 0 0 0,-7-5 1 0 0,1 1 1 0 0,0-1-1 0 0,-1 0 1 0 0,1 0-1 0 0,0 0 0 0 0,0 0 1 0 0,0 0-1 0 0,0-1 1 0 0,0 0-1 0 0,0 0 1 0 0,0 0-1 0 0,0 0 1 0 0,0-1-1 0 0,0 0 1 0 0,0 1-1 0 0,0-1 1 0 0,-1-1-1 0 0,1 1 0 0 0,4-2 1 0 0,-5 2-37 0 0,0 0 1 0 0,0-1-1 0 0,-1 1 0 0 0,1 0 0 0 0,0-1 1 0 0,-1 0-1 0 0,1 1 0 0 0,-1-1 0 0 0,0 0 1 0 0,1 0-1 0 0,2-4 0 0 0,-4 4-25 0 0,0 0-1 0 0,-1 0 1 0 0,1 0-1 0 0,-1 0 1 0 0,0 0-1 0 0,1 0 1 0 0,-1 0-1 0 0,0 0 1 0 0,0 0-1 0 0,-1 1 1 0 0,1-1-1 0 0,0 0 1 0 0,0 0-1 0 0,-1 0 1 0 0,1 0-1 0 0,-1 0 1 0 0,0 0-1 0 0,0 0 1 0 0,-1-2-1 0 0,1 2-3 0 0,0 1 1 0 0,0-1-1 0 0,-1 0 0 0 0,1 0 0 0 0,0 1 1 0 0,-1-1-1 0 0,1 1 0 0 0,-1 0 0 0 0,0-1 0 0 0,1 1 1 0 0,-1 0-1 0 0,0 0 0 0 0,0 0 0 0 0,0 0 0 0 0,0 0 1 0 0,0 0-1 0 0,0 1 0 0 0,0-1 0 0 0,0 1 1 0 0,0-1-1 0 0,0 1 0 0 0,0 0 0 0 0,0 0 0 0 0,0 0 1 0 0,0 0-1 0 0,0 0 0 0 0,0 0 0 0 0,0 0 0 0 0,-1 1 1 0 0,-2 0-1 0 0,2 0 11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40 3000 0 0,'0'0'423'0'0,"14"-9"2003"0"0,-8 6-2242 0 0,0-1 0 0 0,0 1-1 0 0,0 0 1 0 0,0 1 0 0 0,1-1 0 0 0,-1 1-1 0 0,1 0 1 0 0,0 1 0 0 0,-1 0 0 0 0,9-1-1 0 0,15-1 484 0 0,11 1 156 0 0,27 16 155 0 0,-5-6 588 0 0,-61-8-1533 0 0,-1 1 0 0 0,0-1 0 0 0,0 0-1 0 0,0 0 1 0 0,0 1 0 0 0,0-1 0 0 0,0 0 0 0 0,1 1 0 0 0,-1-1 0 0 0,0 1 0 0 0,0 0 0 0 0,0-1 0 0 0,-1 1 0 0 0,1 0 0 0 0,0-1 0 0 0,0 1 0 0 0,0 0 0 0 0,0 0 0 0 0,-1 0 0 0 0,1 0 0 0 0,0 0 0 0 0,-1 0 0 0 0,1 0 0 0 0,-1 0 0 0 0,1 0 0 0 0,-1 0 0 0 0,0 0 0 0 0,1 0 0 0 0,-1 0-1 0 0,0 1 1 0 0,0-1 0 0 0,1 0 0 0 0,-1 0 0 0 0,0 0 0 0 0,0 0 0 0 0,-1 1 0 0 0,1 0 0 0 0,0 1-12 0 0,0 0 0 0 0,1-1-1 0 0,-1 1 1 0 0,1 0 0 0 0,0 0-1 0 0,-1-1 1 0 0,1 1 0 0 0,2 4-1 0 0,-2-5-7 0 0,0 1 0 0 0,0-1-1 0 0,0 0 1 0 0,0 1 0 0 0,-1-1-1 0 0,1 1 1 0 0,-1-1 0 0 0,0 1-1 0 0,1-1 1 0 0,-1 1 0 0 0,0-1-1 0 0,-1 1 1 0 0,1-1 0 0 0,-1 3-1 0 0,1-2 1 0 0,-1 0-1 0 0,1 0 1 0 0,0 0-1 0 0,0 0 1 0 0,0 0-1 0 0,0 0 1 0 0,1 0-1 0 0,-1 0 0 0 0,2 3 1 0 0,-1-1 9 0 0,0 0 1 0 0,-1-1-1 0 0,1 1 1 0 0,-1 0-1 0 0,0 0 1 0 0,0 0-1 0 0,-1 9 0 0 0,0-8-7 0 0,0 0-1 0 0,1 0 0 0 0,0 0 0 0 0,1 0 0 0 0,0 9 0 0 0,0-12-10 0 0,-1 0 0 0 0,0 0 0 0 0,0 1 1 0 0,0-1-1 0 0,-1 0 0 0 0,1 0 0 0 0,-1 1 0 0 0,0-1 1 0 0,0 0-1 0 0,-1 4 0 0 0,-16 32 44 0 0,17-37-47 0 0,0 1 0 0 0,-1 0 1 0 0,0 1-1 0 0,-1-1 0 0 0,1 0 1 0 0,0 0-1 0 0,-1 0 1 0 0,0-1-1 0 0,0 1 1 0 0,1-1-1 0 0,-2 1 1 0 0,1-1-1 0 0,0 0 1 0 0,0 0-1 0 0,-1 0 1 0 0,1-1-1 0 0,-1 1 1 0 0,1-1-1 0 0,-1 0 1 0 0,-5 1-1 0 0,-6 1 10 0 0,1-2 0 0 0,0 0 0 0 0,-29-3 0 0 0,9 1-4 0 0,27 1 41 0 0,0-1 1 0 0,0 0-1 0 0,1 0 1 0 0,-1-1 0 0 0,1 0-1 0 0,-1 0 1 0 0,1 0 0 0 0,-1-1-1 0 0,1 0 1 0 0,0 0-1 0 0,1-1 1 0 0,-1 0 0 0 0,0 0-1 0 0,-8-8 1 0 0,10 7 50 0 0,2 3-27 0 0,0-1 0 0 0,0 1-1 0 0,1 0 1 0 0,-1 0 0 0 0,1-1-1 0 0,0 1 1 0 0,-1 0 0 0 0,1-1-1 0 0,-1-2 1 0 0,2 4-33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164 35 4216 0 0,'0'0'4137'0'0,"-19"-13"-3241"0"0,10 10-890 0 0,0 0 0 0 0,0 1 0 0 0,0-1 1 0 0,-15 0-1 0 0,18 3-10 0 0,-1 1 0 0 0,1 0 0 0 0,0 0 0 0 0,-1 0 0 0 0,1 1 0 0 0,0 0 0 0 0,0 1 0 0 0,0-1 0 0 0,-6 4 0 0 0,11-5 14 0 0,0 0 0 0 0,0-1 0 0 0,0 1-1 0 0,0 0 1 0 0,0 0 0 0 0,0-1 0 0 0,0 1 0 0 0,0 0 0 0 0,0 0 0 0 0,1 0 0 0 0,-1 0 0 0 0,0 0 0 0 0,1 0 0 0 0,-1 0 0 0 0,0 1 0 0 0,1-1 0 0 0,0 0 0 0 0,-1 0-1 0 0,1 0 1 0 0,0 0 0 0 0,-1 1 0 0 0,1-1 0 0 0,0 0 0 0 0,0 0 0 0 0,0 1 0 0 0,0-1 0 0 0,0 0 0 0 0,0 0 0 0 0,1 3 0 0 0,0-2 8 0 0,-1 0 1 0 0,1-1-1 0 0,0 1 1 0 0,0 0-1 0 0,0 0 1 0 0,0-1 0 0 0,0 1-1 0 0,0 0 1 0 0,0-1-1 0 0,0 1 1 0 0,1-1-1 0 0,-1 0 1 0 0,1 1-1 0 0,-1-1 1 0 0,1 0 0 0 0,-1 0-1 0 0,3 1 1 0 0,11 6 241 0 0,-11-6-129 0 0,0 1 0 0 0,0-1 0 0 0,1 0 0 0 0,-1 0 0 0 0,1 0 0 0 0,-1-1 0 0 0,1 1 1 0 0,0-1-1 0 0,0 0 0 0 0,-1-1 0 0 0,1 1 0 0 0,0-1 0 0 0,0 0 0 0 0,0 0 0 0 0,0-1 0 0 0,8-1 0 0 0,-9 1-57 0 0,-1 0 0 0 0,1-1 0 0 0,-1 1 1 0 0,0-1-1 0 0,0 0 0 0 0,0 0 1 0 0,0 0-1 0 0,0 0 0 0 0,0-1 0 0 0,4-4 1 0 0,-6 6-47 0 0,1-1 0 0 0,-1 1 0 0 0,0-1 0 0 0,0 1 0 0 0,0-1 0 0 0,0 0 0 0 0,0 1 0 0 0,-1-1 0 0 0,1 0 0 0 0,0 0 0 0 0,-1 0 1 0 0,1 0-1 0 0,-1 1 0 0 0,0-1 0 0 0,0 0 0 0 0,0 0 0 0 0,0 0 0 0 0,0 0 0 0 0,0 0 0 0 0,0 0 0 0 0,0 0 0 0 0,-2-3 0 0 0,1 3 15 0 0,0-1-1 0 0,-1 1 1 0 0,1 0-1 0 0,-1 0 1 0 0,1 0-1 0 0,-1 0 1 0 0,0 0-1 0 0,0 1 1 0 0,0-1-1 0 0,0 0 1 0 0,0 1-1 0 0,0-1 0 0 0,0 1 1 0 0,-1 0-1 0 0,-2-1 1 0 0,-37-13 192 0 0,25 16-100 0 0,15 1-111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7 3408 0 0,'0'0'3326'0'0,"26"-6"-459"0"0,-2 5-2041 0 0,24 2-7 0 0,-35 1-545 0 0,-7 0-44 0 0,1-1 1 0 0,-1 0-1 0 0,1-1 0 0 0,-1 0 1 0 0,1 0-1 0 0,-1 0 1 0 0,1 0-1 0 0,-1-1 0 0 0,10-3 1 0 0,-14 4-105 0 0,1-1 0 0 0,0 1 0 0 0,0 0 0 0 0,-1 0 1 0 0,1 0-1 0 0,0 0 0 0 0,-1 0 0 0 0,1 0 0 0 0,0 1 1 0 0,0-1-1 0 0,4 3 0 0 0,-4-2-19 0 0,0-1 0 0 0,1 1 1 0 0,-1 0-1 0 0,0-1 0 0 0,1 0 0 0 0,-1 1 0 0 0,6-2 1 0 0,26 1 513 0 0,-30 1-552 0 0,1-1 0 0 0,-1 0 0 0 0,1 0 0 0 0,-1 0 0 0 0,10-3 0 0 0,-13 3-46 0 0,1 0-1 0 0,-1 0 0 0 0,1 0 0 0 0,-1 0 0 0 0,1 0 0 0 0,-1 0 0 0 0,5 1 0 0 0,-5 0-6 0 0,-1-1 0 0 0,1 1 0 0 0,0-1 0 0 0,-1 0 0 0 0,1 0 0 0 0,0 0 0 0 0,-1 0 0 0 0,1 0 0 0 0,0 0 0 0 0,-1 0 0 0 0,1 0 0 0 0,0-1 0 0 0,-1 1 0 0 0,1-1 0 0 0,0 1 0 0 0,1-2-1 0 0,-2 2 14 0 0,1-1 0 0 0,-1 1-1 0 0,0 0 1 0 0,0 0-1 0 0,0 0 1 0 0,0 0 0 0 0,0 0-1 0 0,0 1 1 0 0,0-1-1 0 0,0 0 1 0 0,0 0 0 0 0,0 1-1 0 0,0-1 1 0 0,0 0 0 0 0,-1 1-1 0 0,1-1 1 0 0,1 2-1 0 0,0-2 2 0 0,-1 1 0 0 0,0 0 0 0 0,0-1-1 0 0,1 1 1 0 0,-1-1 0 0 0,0 1-1 0 0,1-1 1 0 0,-1 0 0 0 0,1 1 0 0 0,-1-1-1 0 0,0 0 1 0 0,1 0 0 0 0,-1 0 0 0 0,1 0-1 0 0,1-1 1 0 0,-2 1 2 0 0,1-1 1 0 0,-1 1-1 0 0,1 0 0 0 0,-1-1 1 0 0,1 1-1 0 0,0 0 0 0 0,-1 0 0 0 0,1 0 1 0 0,-1 0-1 0 0,1 0 0 0 0,-1 0 1 0 0,1 1-1 0 0,0-1 0 0 0,-1 0 1 0 0,1 1-1 0 0,1 0 0 0 0,-2 0 2 0 0,1-1 0 0 0,0 1-1 0 0,-1-1 1 0 0,1 1 0 0 0,0-1-1 0 0,-1 0 1 0 0,1 0 0 0 0,-1 0-1 0 0,1 0 1 0 0,0 0 0 0 0,2 0-1 0 0,4-2-25 0 0,0 1-1 0 0,1 0 1 0 0,-1 1-1 0 0,0 0 1 0 0,1 0-1 0 0,-1 1 1 0 0,1 0-1 0 0,-1 1 0 0 0,0-1 1 0 0,0 2-1 0 0,14 5 1 0 0,-20-8-9 0 0,-1 0 1 0 0,0 1-1 0 0,1-1 0 0 0,-1 1 1 0 0,0-1-1 0 0,0 1 1 0 0,0 0-1 0 0,0-1 0 0 0,0 1 1 0 0,1 0-1 0 0,-1 0 1 0 0,-1 0-1 0 0,1 0 1 0 0,1 1-1 0 0,-1-1 0 0 0,-1-1 0 0 0,0 1 1 0 0,0-1-1 0 0,0 1 0 0 0,1-1 1 0 0,-1 1-1 0 0,0 0 0 0 0,0-1 0 0 0,0 1 1 0 0,0-1-1 0 0,0 1 0 0 0,0 0 0 0 0,0-1 1 0 0,0 1-1 0 0,0-1 0 0 0,-1 1 0 0 0,1 0 1 0 0,0-1-1 0 0,0 1 0 0 0,0-1 1 0 0,-1 1-1 0 0,1 0 0 0 0,-2 2-1 0 0,0-1 0 0 0,0 1 0 0 0,-1-1-1 0 0,1 0 1 0 0,0 0 0 0 0,-1 0 0 0 0,0 0 0 0 0,1 0 0 0 0,-1 0 0 0 0,-4 1-1 0 0,-73 44 902 0 0,54-28-827 0 0,-22 12 93 0 0,23-12-117 0 0,24-18-48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0 190 4720 0 0,'0'0'8'0'0,"22"-16"241"0"0,6-3 668 0 0,-19 12-701 0 0,1 0 1 0 0,-1 1-1 0 0,1 0 1 0 0,0 1-1 0 0,1 0 0 0 0,-1 1 1 0 0,21-7-1 0 0,-16 9-84 0 0,-1-2-1 0 0,1 0 1 0 0,21-9-1 0 0,-27 9-82 0 0,4 0 151 0 0,1 1 0 0 0,-1 0 1 0 0,28-2-1 0 0,-11 2 280 0 0,31 4 672 0 0,1-5-121 0 0,-20-2-593 0 0,0-6-246 0 0,-35 12-129 0 0,1 0 0 0 0,0-1 0 0 0,0 0 0 0 0,0 0 0 0 0,13-5 0 0 0,-8 3 45 0 0,10-7 126 0 0,-19 8-91 0 0,-1 1-1 0 0,1-1 1 0 0,0 1-1 0 0,0 0 1 0 0,0 0-1 0 0,0 0 1 0 0,0 1-1 0 0,4-1 1 0 0,-7 1 64 0 0,30-2 1021 0 0,-5-1-579 0 0,-25 3-622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1 225 6520 0 0,'0'0'3342'0'0,"15"21"-2511"0"0,-12-17-675 0 0,1 0-1 0 0,0 0 1 0 0,0 0-1 0 0,0-1 1 0 0,1 0 0 0 0,-1 0-1 0 0,1 0 1 0 0,0 0 0 0 0,8 3-1 0 0,20 11 170 0 0,-21-9-156 0 0,1-1-1 0 0,19 8 0 0 0,-18-9-53 0 0,0 0-1 0 0,12 10 0 0 0,-14-8 115 0 0,-8-5-137 0 0,1 0 0 0 0,-1 0-1 0 0,1 0 1 0 0,-1-1 0 0 0,1 1 0 0 0,0-1-1 0 0,0-1 1 0 0,8 3 0 0 0,-7-2 60 0 0,-1-1 1 0 0,1 1-1 0 0,-1 0 0 0 0,1 0 1 0 0,-1 1-1 0 0,9 5 1 0 0,34 14 874 0 0,49 14-282 0 0,-82-31-524 0 0,34 14 236 0 0,55 16-220 0 0,-90-31-237 0 0,1 0 0 0 0,0-1 0 0 0,27 3 0 0 0,-24-4 0 0 0,34 8 0 0 0,-30-4 0 0 0,-8-1 0 0 0,0-1 0 0 0,0-1 0 0 0,0 0 0 0 0,1-1 0 0 0,18 1 0 0 0,-26-2 0 0 0,-1 0 1 0 0,0 0-1 0 0,1 1 0 0 0,7 2 0 0 0,8 3 25 0 0,5-1 13 0 0,51 13 373 0 0,-67-16-279 0 0,-1-1 0 0 0,1 0 1 0 0,18 0-1 0 0,1 1 38 0 0,168 7 528 0 0,-141-6-603 0 0,-39-3 9 0 0,0 0 0 0 0,35-2 0 0 0,2-3 133 0 0,59 2 0 0 0,-67 3-84 0 0,-25-2 80 0 0,0 0 1 0 0,37-8 0 0 0,23-11 231 0 0,-71 17-410 0 0,0-1 0 0 0,0 0 0 0 0,-1-1 0 0 0,0 0-1 0 0,0 0 1 0 0,0-1 0 0 0,16-13 0 0 0,-14 10 19 0 0,-6 6-36 0 0,-1-1 1 0 0,1 0 0 0 0,-1 0 0 0 0,0-1 0 0 0,0 1-1 0 0,7-11 1 0 0,-1 1 25 0 0,-10 14-57 0 0,-1-1 0 0 0,1 1 0 0 0,-1-1 0 0 0,1 1 0 0 0,-1-1 0 0 0,1 1 0 0 0,-1-1 0 0 0,1 1 0 0 0,-1-1 0 0 0,1 0 0 0 0,-1 1 0 0 0,1-1 0 0 0,-1 0 0 0 0,0 1 0 0 0,0-1 0 0 0,1 0 0 0 0,-1 1 0 0 0,0-1 0 0 0,0 0 0 0 0,0 0 0 0 0,0 0 0 0 0,0 1 0 0 0,0-1 0 0 0,0 0 0 0 0,0 0 0 0 0,0 1 0 0 0,0-1 0 0 0,0 0 0 0 0,0 0 0 0 0,0 1 0 0 0,-1-1 0 0 0,1 0 1 0 0,0 1-1 0 0,-1-1 0 0 0,1 0 0 0 0,0 1 0 0 0,-1-1 0 0 0,0 0 0 0 0,-3-5 15 0 0,0 0 0 0 0,-1 1 0 0 0,0-1 0 0 0,0 1 0 0 0,-1 0 0 0 0,1 1 1 0 0,-1 0-1 0 0,0-1 0 0 0,-10-4 0 0 0,6 4-4 0 0,0 0 1 0 0,0 1-1 0 0,-16-4 1 0 0,15 5-1 0 0,1-1 1 0 0,-1 0-1 0 0,-12-7 1 0 0,3 1 20 0 0,0 1 0 0 0,-1 0 1 0 0,0 2-1 0 0,-30-7 0 0 0,-62-21 88 0 0,69 20-67 0 0,4 0-16 0 0,-21-7-3 0 0,47 18-34 0 0,-1-2 0 0 0,1 0-1 0 0,-13-8 1 0 0,9 5 6 0 0,-81-32 49 0 0,40 18-29 0 0,50 19-30 0 0,0 0 0 0 0,0 1 1 0 0,-1 0-1 0 0,1 1 0 0 0,-1 0 1 0 0,0 0-1 0 0,-18 0 0 0 0,-21 3-3 0 0,9 13 0 0 0,20-10 0 0 0,-1 0 0 0 0,1-2 0 0 0,-40 1 0 0 0,50-3 0 0 0,0 0 0 0 0,0-1-1 0 0,0 0 1 0 0,-16-3 0 0 0,23 3 1 0 0,0-1 0 0 0,0 1 0 0 0,0 0 0 0 0,0-1 0 0 0,0 0 0 0 0,0 1 0 0 0,0-1 0 0 0,1 0 0 0 0,-1-1 0 0 0,1 1-1 0 0,-1 0 1 0 0,1-1 0 0 0,0 1 0 0 0,0-1 0 0 0,0 0 0 0 0,0 0 0 0 0,-2-4 0 0 0,2 2 1 0 0,1 3 2 0 0,0 0 1 0 0,-1 0 0 0 0,1-1 0 0 0,0 1 0 0 0,1-1 0 0 0,-1 1 0 0 0,0-1 0 0 0,1 1 0 0 0,0-1 0 0 0,-1-4 0 0 0,1 5-3 0 0,-1 0 0 0 0,0 1 0 0 0,0-1 0 0 0,1 0 0 0 0,-1 1 0 0 0,0-1 0 0 0,0 1 0 0 0,-1-1 0 0 0,1 1 0 0 0,0 0-1 0 0,0-1 1 0 0,-1 1 0 0 0,1 0 0 0 0,-1 0 0 0 0,-1-1 0 0 0,-24-16-1 0 0,15 14-1 0 0,1 1 0 0 0,-1 0 0 0 0,1 1 0 0 0,-1 0 0 0 0,0 1 0 0 0,0 0 0 0 0,0 1 0 0 0,0 0 0 0 0,-19 3 0 0 0,-84 8 0 0 0,99-9 0 0 0,0 1 0 0 0,-17 5 0 0 0,5-1 0 0 0,-68 16 0 0 0,6 2 0 0 0,-3 9 0 0 0,81-28 0 0 0,-1 0 0 0 0,1 0 0 0 0,0 1 0 0 0,-13 10 0 0 0,18-13 0 0 0,1 1 0 0 0,0 1 0 0 0,0-1 0 0 0,1 1 0 0 0,-1 0 0 0 0,1 0 0 0 0,1 0 0 0 0,-9 14 0 0 0,12-16 0 0 0,0 0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2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55 311 7832 0 0,'0'0'1384'0'0,"25"6"-695"0"0,38 6-236 0 0,-15 3-283 0 0,-27-8 63 0 0,-20-6-200 0 0,0-1 1 0 0,1 1-1 0 0,-1-1 0 0 0,0 1 1 0 0,1-1-1 0 0,-1 0 0 0 0,0 0 1 0 0,1 0-1 0 0,-1 0 1 0 0,1 0-1 0 0,-1 0 0 0 0,0 0 1 0 0,1 0-1 0 0,-1 0 0 0 0,0-1 1 0 0,1 1-1 0 0,-1-1 0 0 0,0 1 1 0 0,2-1-1 0 0,-1-1 28 0 0,0 1 0 0 0,-1-1 0 0 0,1 0-1 0 0,-1 1 1 0 0,1-1 0 0 0,-1 0 0 0 0,0 0 0 0 0,0 0-1 0 0,0 0 1 0 0,1-2 0 0 0,19-19 1079 0 0,-10-14-403 0 0,-10 33-692 0 0,0 0-1 0 0,0 1 1 0 0,0-1-1 0 0,-1 0 1 0 0,1 0-1 0 0,-1 0 1 0 0,0 0-1 0 0,0 1 1 0 0,-1-1-1 0 0,1 0 0 0 0,-1 0 1 0 0,0 0-1 0 0,-1-4 1 0 0,-3-25 131 0 0,7-10 59 0 0,-4-8 142 0 0,2 49-349 0 0,0 0 0 0 0,0 0 0 0 0,0-1 0 0 0,0 1 0 0 0,-1 0 0 0 0,1 0 0 0 0,-1 0 0 0 0,1-1 0 0 0,-1 1 1 0 0,0 0-1 0 0,0 0 0 0 0,0 0 0 0 0,0 0 0 0 0,0 0 0 0 0,0 0 0 0 0,0 1 0 0 0,-1-1 0 0 0,1 0 0 0 0,-1 1 0 0 0,1-1 0 0 0,-1 1 0 0 0,0-1 0 0 0,0 1 0 0 0,1 0 1 0 0,-4-2-1 0 0,-1 1-12 0 0,0 0 1 0 0,0 0-1 0 0,0 1 1 0 0,0-1-1 0 0,0 1 1 0 0,0 1-1 0 0,0-1 1 0 0,-8 2 0 0 0,-1-2 12 0 0,-1-1 0 0 0,1 0 0 0 0,-18-5 0 0 0,-17-3 13 0 0,47 9-40 0 0,1 1-1 0 0,-1 0 0 0 0,1-1 1 0 0,-1 1-1 0 0,1 0 1 0 0,-1 0-1 0 0,1 1 1 0 0,0-1-1 0 0,-1 1 1 0 0,1-1-1 0 0,-1 1 0 0 0,1-1 1 0 0,0 1-1 0 0,-3 1 1 0 0,3 0-1 0 0,1-1 0 0 0,-1 1 1 0 0,1-1-1 0 0,-1 1 0 0 0,1 0 0 0 0,0-1 0 0 0,0 1 1 0 0,0 0-1 0 0,0 0 0 0 0,0 0 0 0 0,0 0 1 0 0,0 0-1 0 0,0 0 0 0 0,1 0 0 0 0,-1 4 1 0 0,-1 0-2 0 0,1 0 0 0 0,0 1 0 0 0,0-1 0 0 0,0 0-1 0 0,1 1 1 0 0,0-1 0 0 0,1 10 0 0 0,0-14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493 7 112 0 0,'0'0'4867'0'0,"-26"0"-3568"0"0,19 1 2731 0 0,-33-2-874 0 0,7 8-1102 0 0,18-2-1655 0 0,14-5-340 0 0,-1 0-1 0 0,1 1 1 0 0,-1-1 0 0 0,1 1-1 0 0,-1-1 1 0 0,1 1 0 0 0,-1-1-1 0 0,1 1 1 0 0,0 0 0 0 0,-1 0-1 0 0,1-1 1 0 0,0 1 0 0 0,0 0-1 0 0,0 0 1 0 0,-2 3-1 0 0,-12 11 382 0 0,14-13-392 0 0,0 0-1 0 0,0-1 0 0 0,0 1 1 0 0,1-1-1 0 0,-1 1 0 0 0,0 0 1 0 0,1 0-1 0 0,0-1 0 0 0,-1 1 1 0 0,1 0-1 0 0,0 3 160 0 0,-8 25 872 0 0,7-26-1006 0 0,0 1-1 0 0,1-1 1 0 0,-1 1-1 0 0,1-1 1 0 0,0 0 0 0 0,0 1-1 0 0,1 6 1 0 0,0 4 350 0 0,-1-9-222 0 0,0-1-1 0 0,0 1 1 0 0,-1 0 0 0 0,0-1-1 0 0,-2 11 1 0 0,-11 15 667 0 0,13-29-852 0 0,0 0-1 0 0,-1 0 0 0 0,1 0 0 0 0,0 0 0 0 0,-1 0 1 0 0,1-1-1 0 0,-1 1 0 0 0,0 0 0 0 0,1-1 1 0 0,-1 0-1 0 0,0 1 0 0 0,0-1 0 0 0,-3 2 0 0 0,-2-2 14 0 0,0 1-1 0 0,-1-2 0 0 0,1 1 1 0 0,0-1-1 0 0,0 0 0 0 0,-1 0 1 0 0,-7-2-1 0 0,11 0 5 0 0,-1-1 0 0 0,1 1 0 0 0,0-1 0 0 0,0 0 0 0 0,0 0 0 0 0,0-1 0 0 0,0 1 0 0 0,0-1 0 0 0,1 0 0 0 0,0 0 0 0 0,0 0 0 0 0,-3-5 0 0 0,1-30-129 0 0,1-29 552 0 0,3 64-405 0 0,1 1 0 0 0,-1-1 0 0 0,0 0 0 0 0,0 0 0 0 0,0 0 0 0 0,0 1 0 0 0,-1-1 0 0 0,-2-4 0 0 0,-5-12 92 0 0,9 19-138 0 0,-1-1 0 0 0,1 0 0 0 0,-1 0 1 0 0,0 1-1 0 0,0-1 0 0 0,0 0 0 0 0,0 1 1 0 0,0-1-1 0 0,0 1 0 0 0,0 0 1 0 0,0-1-1 0 0,0 1 0 0 0,-1 0 0 0 0,1-1 1 0 0,-1 1-1 0 0,1 0 0 0 0,-1 0 0 0 0,1 0 1 0 0,-1 1-1 0 0,-3-2 0 0 0,-9-6-153 0 0,13 7 130 0 0,0 0 0 0 0,-1 0 0 0 0,1 0 0 0 0,0 0 0 0 0,-1 1 1 0 0,1-1-1 0 0,-1 0 0 0 0,1 1 0 0 0,-1-1 0 0 0,1 1 0 0 0,-1 0 0 0 0,1-1 0 0 0,-3 1 1 0 0,-25 0 71 0 0,-4-1-3279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146 1 5824 0 0,'0'0'3972'0'0,"-25"3"-2624"0"0,15-3-995 0 0,7 0-272 0 0,1-1 0 0 0,0 1 1 0 0,0 0-1 0 0,0 0 0 0 0,-1 0 0 0 0,1 1 1 0 0,0-1-1 0 0,0 1 0 0 0,0-1 0 0 0,0 1 0 0 0,-3 0 1 0 0,2 0 30 0 0,0 0 0 0 0,0 0 0 0 0,0-1 0 0 0,0 1 0 0 0,0-1 0 0 0,0 0 0 0 0,-4 0 0 0 0,3 0-18 0 0,4 0-59 0 0,-4 2 92 0 0,0-1 1 0 0,-1 1 0 0 0,1-1-1 0 0,-1 0 1 0 0,-7 1-1 0 0,-3 1 185 0 0,28-5-376 0 0,19-2-148 0 0,-7 3 178 0 0,32-2-1257 0 0,-43 3 1039 0 0,-14 0 240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126 80 13648 0 0,'0'0'310'0'0,"-5"-29"2717"0"0,-4 10-2210 0 0,6 15-741 0 0,-3-7 318 0 0,6 11-339 0 0,0-1-1 0 0,-1 0 0 0 0,1 0 1 0 0,-1 0-1 0 0,1 1 1 0 0,-1-1-1 0 0,1 0 0 0 0,-1 1 1 0 0,0-1-1 0 0,1 0 0 0 0,-1 1 1 0 0,0-1-1 0 0,0 1 0 0 0,1-1 1 0 0,-1 1-1 0 0,0-1 1 0 0,0 1-1 0 0,0-1 0 0 0,0 1 1 0 0,-1-1-1 0 0,-1 1 114 0 0,1-1 1 0 0,-1 0-1 0 0,0 1 0 0 0,0-1 0 0 0,0 1 0 0 0,0 0 1 0 0,0 0-1 0 0,-4 0 0 0 0,6 0-111 0 0,-1 0-1 0 0,1 0 0 0 0,0 1 1 0 0,-1-1-1 0 0,1 0 0 0 0,-1 0 1 0 0,1 1-1 0 0,0-1 0 0 0,-1 1 1 0 0,1-1-1 0 0,0 1 0 0 0,0 0 1 0 0,0 0-1 0 0,-1-1 1 0 0,1 1-1 0 0,0 0 0 0 0,0 0 1 0 0,0 0-1 0 0,-1 2 0 0 0,-23 32 1255 0 0,21 1-871 0 0,4-36-431 0 0,-2 0 23 0 0,1 0-24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1 120 20631 0 0,'0'0'167'0'0,"8"-5"82"0"0,-8 2-249 0 0,-1 1 0 0 0,1-1 0 0 0,0 1 0 0 0,0 0 0 0 0,0-1 0 0 0,0 1 0 0 0,0-1 0 0 0,0 1 0 0 0,0-1 0 0 0,1 1 0 0 0,0 0 0 0 0,-1-1 0 0 0,1 1 0 0 0,0 0 0 0 0,0-1 0 0 0,0 1 0 0 0,0 0 0 0 0,1 0 0 0 0,1-2 0 0 0,-2 1-2 0 0,1 1 1 0 0,0 0-1 0 0,0 0 0 0 0,1 0 0 0 0,-1 0 0 0 0,0 0 0 0 0,3-2 0 0 0,11-8-7 0 0,-14 10 20 0 0,0 1 0 0 0,0-1 0 0 0,0 1 0 0 0,0 0 0 0 0,1-1 0 0 0,-1 1 0 0 0,0 1 0 0 0,1-1 0 0 0,-1 0 0 0 0,4 0 0 0 0,13-5 51 0 0,-11 2-5 0 0,0 1-1 0 0,0 0 1 0 0,17-3 0 0 0,-25 6-51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120 100 6632 0 0,'0'0'8888'0'0,"3"-31"-8216"0"0,-3 28-534 0 0,0 1 1 0 0,0 0 0 0 0,0-1 0 0 0,0 1 0 0 0,0-1-1 0 0,-1 1 1 0 0,1 0 0 0 0,-1-1 0 0 0,1 1 0 0 0,-1 0 0 0 0,0 0-1 0 0,0 0 1 0 0,0-1 0 0 0,0 1 0 0 0,-1 0 0 0 0,1 0 0 0 0,0 0-1 0 0,-1 1 1 0 0,1-1 0 0 0,-1 0 0 0 0,0 0 0 0 0,0 1 0 0 0,-3-3-1 0 0,-1-1 269 0 0,5 4-355 0 0,0 1-1 0 0,1-1 1 0 0,-1 0 0 0 0,0 0 0 0 0,0 0-1 0 0,0 1 1 0 0,0-1 0 0 0,0 0-1 0 0,0 1 1 0 0,-1-1 0 0 0,1 1 0 0 0,0-1-1 0 0,0 1 1 0 0,0 0 0 0 0,0 0-1 0 0,-1-1 1 0 0,1 1 0 0 0,0 0-1 0 0,0 0 1 0 0,0 0 0 0 0,-1 0 0 0 0,1 0-1 0 0,0 0 1 0 0,0 1 0 0 0,-1-1-1 0 0,1 0 1 0 0,0 0 0 0 0,0 1 0 0 0,0-1-1 0 0,0 1 1 0 0,-2 1 0 0 0,-5 1 279 0 0,-14 10 275 0 0,22-12-570 0 0,-1-1-4 0 0,0 1 1 0 0,0 0-1 0 0,0 1 0 0 0,0-1 1 0 0,0 0-1 0 0,0 0 1 0 0,0 0-1 0 0,0 1 0 0 0,0-1 1 0 0,0 0-1 0 0,1 1 0 0 0,-1-1 1 0 0,1 1-1 0 0,-1-1 1 0 0,1 1-1 0 0,-1 1 0 0 0,-2 6 125 0 0,1-5-113 0 0,1-1 0 0 0,0 1 0 0 0,0-1 0 0 0,0 1 0 0 0,0 0 1 0 0,1 0-1 0 0,0-1 0 0 0,-1 6 0 0 0,2-9-43 0 0,-1 0 1 0 0,0 0 0 0 0,0 0-1 0 0,0 0 1 0 0,0 0-1 0 0,0 0 1 0 0,0 0-1 0 0,1 0 1 0 0,-1 0-1 0 0,0 0 1 0 0,0 0-1 0 0,0 0 1 0 0,0 0-1 0 0,0 0 1 0 0,0 0-1 0 0,0 0 1 0 0,0 0-1 0 0,1 0 1 0 0,-1 0-1 0 0,0 0 1 0 0,0 0-1 0 0,0 0 1 0 0,0 0 0 0 0,0 0-1 0 0,0 1 1 0 0,0-1-1 0 0,0 0 1 0 0,0 0-1 0 0,0 0 1 0 0,0 0-1 0 0,0 0 1 0 0,0 0-1 0 0,0 0 1 0 0,1 1-1 0 0,-1-1 1 0 0,0 0-1 0 0,0 0 1 0 0,0 0-1 0 0,0 0 1 0 0,0 0-1 0 0,0 0 1 0 0,0 0-1 0 0,0 1 1 0 0,0-1-1 0 0,0 0 1 0 0,-1 0 0 0 0,1 0-1 0 0,0 0 1 0 0,0 0-1 0 0,0 0 1 0 0,0 0-1 0 0,0 0 1 0 0,0 1-1 0 0,0-1 1 0 0,0 0-1 0 0,0 0 1 0 0,0 0-1 0 0,0 0 1 0 0,0 0-1 0 0,0 0 1 0 0,0 0-1 0 0,-1 0 1 0 0,1 0-1 0 0,0 0 1 0 0,0 0-1 0 0,0 0 1 0 0,0 1 0 0 0,0-1-1 0 0,0 0 1 0 0,-1 0 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125 100 12864 0 0,'0'0'3290'0'0,"3"-26"-2051"0"0,-4 22-1107 0 0,-1 1 1 0 0,1 0-1 0 0,-1-1 1 0 0,1 1-1 0 0,-1 0 1 0 0,0 0-1 0 0,-3-3 1 0 0,-39-19 1511 0 0,9 13-676 0 0,28 10-897 0 0,-17-3 448 0 0,22 5-511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7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173 541 3712 0 0,'0'0'4878'0'0,"-20"-14"-2984"0"0,19 10-1697 0 0,-1 0 0 0 0,1 0 0 0 0,-1 0 0 0 0,0 1 1 0 0,0-1-1 0 0,-4-4 0 0 0,-7-16 255 0 0,-10-20 910 0 0,8 22-601 0 0,-1 2-248 0 0,10 8 209 0 0,0 0 1 0 0,0-1-1 0 0,1 1 1 0 0,-7-27 0 0 0,5 11-76 0 0,5 22-561 0 0,0-1 0 0 0,0 0 0 0 0,1 0 0 0 0,0 0 0 0 0,-1-7-1 0 0,-6-69 210 0 0,-1-21-214 0 0,8 69 105 0 0,1 35-172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8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1 8936 0 0,'0'0'4446'0'0,"0"30"-4132"0"0,7-1 124 0 0,-6-25-378 0 0,0 0 0 0 0,-1 1-1 0 0,1-1 1 0 0,1 0 0 0 0,-1 0 0 0 0,3 4 0 0 0,-2-3 312 0 0,1-1-1 0 0,0 0 1 0 0,0 0 0 0 0,0-1 0 0 0,1 1-1 0 0,-1-1 1 0 0,1 1 0 0 0,0-1 0 0 0,-1 0 0 0 0,2 0-1 0 0,7 4 1 0 0,-7-5-143 0 0,0 1-1 0 0,-1-1 1 0 0,1 1-1 0 0,-1 1 1 0 0,0-1 0 0 0,0 1-1 0 0,0-1 1 0 0,5 7-1 0 0,4 3 218 0 0,-5-5-317 0 0,-6-7-227 0 0,0 1-1 0 0,0 0 1 0 0,-1 0-1 0 0,1-1 0 0 0,0 1 1 0 0,-1 1-1 0 0,1-1 1 0 0,-1 0-1 0 0,1 0 1 0 0,0 4-1 0 0,9 42 1624 0 0,-9-39-1397 0 0,-2 0 0 0 0,1 0 0 0 0,-2 13 0 0 0,0 3-1 0 0,1-23-110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19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0 581 6824 0 0,'0'0'3657'0'0,"17"-29"-1104"0"0,15-30-1075 0 0,-22 35-1089 0 0,-9 20-354 0 0,0 1 1 0 0,0 0-1 0 0,0-1 0 0 0,1 1 1 0 0,-1 0-1 0 0,1 0 0 0 0,0 0 1 0 0,0 0-1 0 0,3-4 0 0 0,-2 3 0 0 0,0-1 0 0 0,-1 0 0 0 0,1 0-1 0 0,-1 0 1 0 0,0 0 0 0 0,-1 0 0 0 0,1 0 0 0 0,0-9-1 0 0,5-9 605 0 0,-1-5-108 0 0,-6 25-496 0 0,0 0-1 0 0,1 0 1 0 0,-1 0 0 0 0,1 0-1 0 0,0 0 1 0 0,0 0 0 0 0,0 0-1 0 0,0 0 1 0 0,0 0 0 0 0,1 1-1 0 0,-1-1 1 0 0,1 0 0 0 0,3-3-1 0 0,-4 4-3 0 0,1 0 0 0 0,-1 0 0 0 0,1 0-1 0 0,-1 0 1 0 0,0 0 0 0 0,0 0 0 0 0,0 0 0 0 0,-1-1 0 0 0,1 1-1 0 0,0 0 1 0 0,-1-1 0 0 0,1 1 0 0 0,-1 0 0 0 0,0-1-1 0 0,0-2 1 0 0,0 1-11 0 0,1 1-1 0 0,-1 0 1 0 0,1-1-1 0 0,-1 1 1 0 0,1 0-1 0 0,0 0 1 0 0,2-5-1 0 0,-1 3 1 0 0,0-1 0 0 0,0 1 0 0 0,0-1 0 0 0,-1 0 0 0 0,1-9 0 0 0,1-3 58 0 0,0-13 460 0 0,-4 26-494 0 0,2 0 0 0 0,-1 0 1 0 0,0 0-1 0 0,1 0 0 0 0,0 0 0 0 0,0 0 1 0 0,3-5-1 0 0,-3 4-45 0 0,1-1 1 0 0,-1 1-1 0 0,0-1 1 0 0,-1 1-1 0 0,1-1 1 0 0,-1 1-1 0 0,-1-9 1 0 0,-2-3 722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0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5 361 8840 0 0,'0'0'3074'0'0,"-2"-19"-2419"0"0,1 10-375 0 0,1 5-145 0 0,-1 0 0 0 0,1 1 0 0 0,0-1-1 0 0,0 0 1 0 0,0 0 0 0 0,1 1 0 0 0,0-5 0 0 0,5-14 794 0 0,-6 18-857 0 0,1 1-1 0 0,0 0 1 0 0,-1 0 0 0 0,1 0-1 0 0,0 0 1 0 0,0 0-1 0 0,1 0 1 0 0,-1 0-1 0 0,4-4 1 0 0,-4 5 10 0 0,0 0 0 0 0,0 1 0 0 0,0-1 0 0 0,0 0 1 0 0,0 0-1 0 0,0 0 0 0 0,0 0 0 0 0,0-3 0 0 0,0 3-43 0 0,-1 0 0 0 0,1 1-1 0 0,-1-1 1 0 0,1 1 0 0 0,0-1 0 0 0,0 0-1 0 0,0 1 1 0 0,0-1 0 0 0,0 1-1 0 0,2-3 1 0 0,33-35 789 0 0,-6 12 74 0 0,-1 0-288 0 0,-28 26-642 0 0,17-22-5 0 0,-14 3 293 0 0,-4 20-247 0 0,3-9 84 0 0,-2 0 0 0 0,1 0-1 0 0,-1 0 1 0 0,-1-18 0 0 0,0 25-92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113 6 1104 0 0,'0'0'4385'0'0,"-20"0"-2833"0"0,18 1-1467 0 0,-1 1 1 0 0,1-1-1 0 0,-1 1 0 0 0,0-1 1 0 0,0 0-1 0 0,0-1 0 0 0,0 1 1 0 0,-3 0-1 0 0,3 0 127 0 0,-1 0 0 0 0,1-1 0 0 0,0 1-1 0 0,0 0 1 0 0,0 1 0 0 0,0-1 0 0 0,-5 3 0 0 0,4-1 100 0 0,0-1 77 0 0,1 1 0 0 0,-1 0 0 0 0,1-1-1 0 0,0 1 1 0 0,0 0 0 0 0,-4 5 0 0 0,6-7-335 0 0,1 0 0 0 0,-1 0 0 0 0,1 0 0 0 0,-1 0 1 0 0,1 0-1 0 0,0 0 0 0 0,0 0 0 0 0,-1 0 0 0 0,1 0 0 0 0,0 0 0 0 0,0 0 1 0 0,0 0-1 0 0,0 0 0 0 0,0 0 0 0 0,0 0 0 0 0,0 0 0 0 0,1 0 1 0 0,-1 0-1 0 0,0 0 0 0 0,0 0 0 0 0,1 0 0 0 0,-1 0 0 0 0,1 0 1 0 0,-1 0-1 0 0,1 0 0 0 0,-1 0 0 0 0,1-1 0 0 0,0 1 0 0 0,-1 0 0 0 0,1 0 1 0 0,0 0-1 0 0,1 0 0 0 0,0 2-20 0 0,0-1 0 0 0,1 0 1 0 0,-1 0-1 0 0,1-1 0 0 0,-1 1 0 0 0,1 0 1 0 0,0-1-1 0 0,-1 1 0 0 0,1-1 0 0 0,0 0 1 0 0,0 0-1 0 0,0 0 0 0 0,0-1 1 0 0,0 1-1 0 0,0-1 0 0 0,0 1 0 0 0,0-1 1 0 0,1 0-1 0 0,-1 0 0 0 0,0 0 0 0 0,0-1 1 0 0,6-1-1 0 0,-3 1 102 0 0,0-1 0 0 0,1 1 0 0 0,-1-2 0 0 0,0 1 0 0 0,-1-1 0 0 0,11-5 0 0 0,-15 7-102 0 0,0 0 0 0 0,0 0 0 0 0,-1-1 0 0 0,1 1 0 0 0,0 0 0 0 0,-1 0 0 0 0,1 0 0 0 0,-1-1 0 0 0,1 1 0 0 0,-1 0 0 0 0,1-1 1 0 0,-1 1-1 0 0,0-1 0 0 0,0 1 0 0 0,0 0 0 0 0,0-3 0 0 0,-1-24 428 0 0,1 26-413 0 0,-1 1 0 0 0,1-1 0 0 0,-1 1 0 0 0,1 0 0 0 0,-1-1-1 0 0,0 1 1 0 0,1 0 0 0 0,-1-1 0 0 0,0 1 0 0 0,0 0 0 0 0,0 0 0 0 0,0 0 0 0 0,0-1 0 0 0,0 1-1 0 0,-1 0 1 0 0,1 1 0 0 0,0-1 0 0 0,0 0 0 0 0,-1 0 0 0 0,1 0 0 0 0,0 1 0 0 0,-3-2 0 0 0,0 1 55 0 0,0 0-1 0 0,-1-1 1 0 0,1 1 0 0 0,0 1 0 0 0,-1-1 0 0 0,-6 0 0 0 0,11 3 12 0 0,0-1-79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1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123 263 1896 0 0,'0'0'6641'0'0,"-16"-15"-5098"0"0,-8-29-283 0 0,11 30-488 0 0,7 9-68 0 0,3 0-208 0 0,1-2-25 0 0,2 2-189 0 0,-4-14 515 0 0,-8-8-102 0 0,-2-2-242 0 0,5 8-185 0 0,7 18-239 0 0,0 0-1 0 0,0 0 0 0 0,1 0 1 0 0,-1 0-1 0 0,1 0 0 0 0,0-1 1 0 0,-1-3-1 0 0,-3-32 276 0 0,4 36-282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2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1 557 4416 0 0,'0'0'5293'0'0,"18"-28"-2938"0"0,-16 26-2284 0 0,0-1 0 0 0,0 1 0 0 0,0-1 0 0 0,0 0 0 0 0,-1 0 0 0 0,1 0 0 0 0,-1 0 0 0 0,0-1 0 0 0,0 1 0 0 0,1-3 0 0 0,10-23 564 0 0,-11 28-569 0 0,1-1 38 0 0,1-1-1 0 0,-1-1 1 0 0,0 1 0 0 0,0 0-1 0 0,0 0 1 0 0,-1-1-1 0 0,1 1 1 0 0,-1-1 0 0 0,2-6-1 0 0,-2 6-6 0 0,1 0 0 0 0,-1 0 0 0 0,1 1 0 0 0,0-1 0 0 0,3-6 0 0 0,-3 8-35 0 0,0-1 0 0 0,0 0 0 0 0,-1 0 0 0 0,1 0 0 0 0,-1 0 0 0 0,0 0 0 0 0,0 0 0 0 0,0 0 1 0 0,0 0-1 0 0,0 0 0 0 0,-1-6 0 0 0,11-9 342 0 0,-10 14-341 0 0,0 1 0 0 0,1-1 0 0 0,-1 1 1 0 0,1-1-1 0 0,0 1 0 0 0,0 0 0 0 0,0 0 0 0 0,0-1 1 0 0,4-2-1 0 0,-4 4 3 0 0,-1 0 0 0 0,0 0 1 0 0,0 0-1 0 0,0 0 0 0 0,0 0 0 0 0,0 0 1 0 0,-1 0-1 0 0,1-1 0 0 0,-1 1 0 0 0,1 0 1 0 0,-1 0-1 0 0,0 0 0 0 0,0-5 0 0 0,0 4-38 0 0,1 0 0 0 0,-1 0 0 0 0,0 1 0 0 0,1-1 0 0 0,-1 0 0 0 0,1 1 0 0 0,0-1 0 0 0,0 0 0 0 0,2-3-1 0 0,-2 3-16 0 0,1-1 0 0 0,0 0-1 0 0,-1 0 1 0 0,0 0-1 0 0,0 1 1 0 0,0-1-1 0 0,0 0 1 0 0,-1 0-1 0 0,1-1 1 0 0,-1-5-1 0 0,13-29-652 0 0,-10 12 121 0 0,3-11 515 0 0,-5 31-105 0 0,1-1 0 0 0,-1 1 0 0 0,0 0 0 0 0,-1-1 0 0 0,1 0-1 0 0,-2-8 1 0 0,1-1 63 0 0,0 14 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3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14 111 4312 0 0,'-1'-1'283'0'0,"0"0"1"0"0,0 0-1 0 0,0 0 0 0 0,0 1 1 0 0,0-1-1 0 0,0 0 0 0 0,1 0 1 0 0,-1 0-1 0 0,0 0 0 0 0,0 0 1 0 0,1-1-1 0 0,-1 1 0 0 0,1 0 1 0 0,-1 0-1 0 0,1 0 0 0 0,-1 0 1 0 0,1-1-1 0 0,0 1 0 0 0,-1 0 1 0 0,1-1-1 0 0,0 1 0 0 0,0 0 1 0 0,0 0-1 0 0,0-1 0 0 0,0 1 1 0 0,1 0-1 0 0,-1-1 0 0 0,0 1 1 0 0,0 0-1 0 0,1 0 0 0 0,0-2 1 0 0,1-7 401 0 0,0 0-297 0 0,0 0 0 0 0,-1 0 0 0 0,0-18 0 0 0,-1 23-260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4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0 168 7736 0 0,'0'0'6462'0'0,"10"-17"-6012"0"0,-6-14-88 0 0,-3 20-249 0 0,1 1 0 0 0,-1-1 0 0 0,-1 1 0 0 0,0-1 0 0 0,-1-10 0 0 0,-6-17 148 0 0,6 32-178 0 0,1 5-59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5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1 317 8936 0 0,'0'0'1942'0'0,"1"-26"-754"0"0,1 19-979 0 0,-1 0-1 0 0,1 0 0 0 0,0 0 1 0 0,1 1-1 0 0,4-10 1 0 0,-4 9-135 0 0,1-1 1 0 0,-1 0 0 0 0,3-13 0 0 0,-5 17-50 0 0,0 0 0 0 0,1 0 0 0 0,-1 0 0 0 0,1 0 1 0 0,0 0-1 0 0,4-4 0 0 0,4-12 45 0 0,-9 18-57 0 0,0 0-1 0 0,1 0 1 0 0,-1 1-1 0 0,0-1 0 0 0,1 0 1 0 0,-1 1-1 0 0,1-1 1 0 0,0 0-1 0 0,-1 1 0 0 0,1 0 1 0 0,4-3-1 0 0,5-5 49 0 0,36-27 613 0 0,-43 32-623 0 0,0-1 0 0 0,-1 0 0 0 0,1 0 0 0 0,-1 0 0 0 0,0 0 0 0 0,0 0-1 0 0,-1-1 1 0 0,1 0 0 0 0,-1 1 0 0 0,0-1 0 0 0,1-9 0 0 0,-3 12-40 0 0,-1 1-3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2:42.626"/>
    </inkml:context>
    <inkml:brush xml:id="br0">
      <inkml:brushProperty name="width" value="0.025" units="cm"/>
      <inkml:brushProperty name="height" value="0.025" units="cm"/>
      <inkml:brushProperty name="color" value="#A00C1A"/>
    </inkml:brush>
  </inkml:definitions>
  <inkml:trace contextRef="#ctx0" brushRef="#br0">65 125 7936 0 0,'0'0'3936'0'0,"-2"-12"-3779"0"0,-1 2-95 0 0,2 8-38 0 0,1-1 1 0 0,-1 1-1 0 0,1 0 0 0 0,-1-1 0 0 0,1 1 1 0 0,0-1-1 0 0,0 1 0 0 0,0 0 1 0 0,0-1-1 0 0,0-2 0 0 0,-1 1 129 0 0,-1 0-1 0 0,0 0 1 0 0,0 0-1 0 0,-1 0 1 0 0,1 1-1 0 0,-1-1 1 0 0,-5-4-1 0 0,-9-16 451 0 0,15 21-588 0 0,1 2-13 0 0,1 1-1 0 0,-1-1 0 0 0,1 0 1 0 0,-1 0-1 0 0,1 1 1 0 0,-1-1-1 0 0,0 0 0 0 0,1 1 1 0 0,-1-1-1 0 0,0 1 0 0 0,0-1 1 0 0,1 1-1 0 0,-1-1 0 0 0,0 1 1 0 0,0 0-1 0 0,0-1 1 0 0,1 1-1 0 0,-3-1 0 0 0,3 0-41 0 0,5 3 2 0 0,4 7 61 0 0,-8-8-17 0 0,0 0-1 0 0,0 0 0 0 0,0 0 1 0 0,0 0-1 0 0,0 0 0 0 0,0 0 1 0 0,0 0-1 0 0,0 0 1 0 0,1 0-1 0 0,-1-1 0 0 0,3 2 1 0 0,11 18 130 0 0,-14-18-61 0 0,1 1 0 0 0,-1 0 1 0 0,0-1-1 0 0,0 1 0 0 0,0 0 1 0 0,-1-1-1 0 0,1 1 0 0 0,-1 0 1 0 0,1 4-1 0 0,2 20 196 0 0,-3-27-271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5:59.88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44 14 9848 0 0,'0'0'900'0'0,"28"-4"1297"0"0,-17 2-1794 0 0,0 0 0 0 0,0 0 0 0 0,0 1 0 0 0,21 2 1 0 0,-17-1-253 0 0,6-2 36 0 0,-18 2-158 0 0,1-1-1 0 0,0 1 0 0 0,0-1 1 0 0,-1 1-1 0 0,1 1 0 0 0,0-1 1 0 0,0 0-1 0 0,-1 1 0 0 0,1 0 1 0 0,0 0-1 0 0,6 2 1 0 0,6-1 128 0 0,-15-2-131 0 0,0 0 1 0 0,0 0-1 0 0,-1-1 0 0 0,1 1 0 0 0,0 0 0 0 0,0 0 1 0 0,0 0-1 0 0,0 0 0 0 0,0 1 0 0 0,-1-1 0 0 0,1 0 0 0 0,0 0 1 0 0,0 0-1 0 0,0 1 0 0 0,-1-1 0 0 0,1 0 0 0 0,0 1 1 0 0,0-1-1 0 0,-1 1 0 0 0,1-1 0 0 0,0 1 0 0 0,0 0 0 0 0,12 9 138 0 0,-12-9-141 0 0,0-1 0 0 0,0 1 0 0 0,0-1 0 0 0,0 1 0 0 0,0-1 0 0 0,0 1 0 0 0,0 0 0 0 0,0 0 0 0 0,0-1 0 0 0,-1 1 0 0 0,1 0 0 0 0,0 0 0 0 0,0 0 0 0 0,-1 0 0 0 0,1 0 0 0 0,0 2 0 0 0,9 10 150 0 0,-9-12-166 0 0,0 0-1 0 0,0 0 1 0 0,0 1 0 0 0,0-1-1 0 0,0 0 1 0 0,0 0 0 0 0,0 1 0 0 0,0-1-1 0 0,-1 1 1 0 0,1-1 0 0 0,0 1-1 0 0,-1-1 1 0 0,1 1 0 0 0,-1-1-1 0 0,0 1 1 0 0,1 1 0 0 0,-2-2-4 0 0,1 1-1 0 0,-1-1 1 0 0,1 1 0 0 0,0-1 0 0 0,-1 1-1 0 0,1-1 1 0 0,0 1 0 0 0,0-1 0 0 0,0 1 0 0 0,0-1-1 0 0,0 1 1 0 0,0 0 0 0 0,1-1 0 0 0,-1 1 0 0 0,0-1-1 0 0,1 0 1 0 0,-1 1 0 0 0,1-1 0 0 0,0 1-1 0 0,-1-1 1 0 0,2 3 0 0 0,3 6-8 0 0,-5-9-1 0 0,1 0 1 0 0,-1 0-1 0 0,0 0 1 0 0,0 0-1 0 0,0 1 1 0 0,0-1-1 0 0,0 0 1 0 0,0 0-1 0 0,0 0 1 0 0,0 1 0 0 0,0-1-1 0 0,0 0 1 0 0,-1 2-1 0 0,0-2 3 0 0,1 0 0 0 0,-1 0-1 0 0,1 0 1 0 0,0 0 0 0 0,0 0-1 0 0,0 0 1 0 0,-1 0 0 0 0,1 0 0 0 0,0 0-1 0 0,0 0 1 0 0,1 1 0 0 0,-1-1 0 0 0,0 0-1 0 0,0 0 1 0 0,0 0 0 0 0,1 0-1 0 0,-1 0 1 0 0,1 0 0 0 0,-1 0 0 0 0,0 0-1 0 0,1 0 1 0 0,1 1 0 0 0,0 27-23 0 0,0-25 34 0 0,-1-1-1 0 0,0 1 0 0 0,0 0 0 0 0,0-1 0 0 0,0 1 0 0 0,0 0 1 0 0,-1 0-1 0 0,1 0 0 0 0,-1 0 0 0 0,-1 7 0 0 0,1 1 1 0 0,-1-8 7 0 0,-1 0 0 0 0,0 0-1 0 0,1-1 1 0 0,-1 1 0 0 0,-4 5-1 0 0,-1 2 51 0 0,6-9-51 0 0,0-1-1 0 0,0 1 0 0 0,-1 0 0 0 0,1-1 1 0 0,0 0-1 0 0,-1 1 0 0 0,1-1 0 0 0,-1 0 1 0 0,0 1-1 0 0,1-1 0 0 0,-1 0 0 0 0,0 0 1 0 0,0-1-1 0 0,0 1 0 0 0,0 0 0 0 0,0-1 1 0 0,0 1-1 0 0,0-1 0 0 0,0 1 0 0 0,-3-1 0 0 0,-6 1 201 0 0,-1 0-1 0 0,-17-3 1 0 0,8 1 379 0 0,15 0-547 0 0,1 0-1 0 0,0 0 0 0 0,-1-1 0 0 0,1 1 0 0 0,0-2 0 0 0,0 1 0 0 0,0 0 0 0 0,0-1 0 0 0,1 0 0 0 0,-9-6 0 0 0,-4-3 11 0 0,3 1 120 0 0,-7-5 338 0 0,12 12-254 0 0,-6-1-10 0 0,15 5-218 0 0,-2 0-3 0 0,1-1 0 0 0,-1 1 1 0 0,1 1-1 0 0,-1-1 0 0 0,1 0 0 0 0,-1 0 0 0 0,1 0 0 0 0,-1 1 0 0 0,1-1 0 0 0,-1 1 0 0 0,1-1 0 0 0,-1 1 0 0 0,-1 1 0 0 0,-42 35 435 0 0,44-35-455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1 291 7328 0 0,'0'0'1750'0'0,"4"13"-795"0"0,50 25 196 0 0,-49-36-1134 0 0,1 0-1 0 0,-1 0 1 0 0,1 0 0 0 0,0-1 0 0 0,-1 0 0 0 0,1-1 0 0 0,0 1 0 0 0,0-1 0 0 0,0 0 0 0 0,0 0 0 0 0,-1-1 0 0 0,1 0 0 0 0,0 0-1 0 0,0 0 1 0 0,-1 0 0 0 0,1-1 0 0 0,-1 0 0 0 0,7-4 0 0 0,40-25 439 0 0,-49 30-357 0 0,0-1 0 0 0,0 0-1 0 0,0-1 1 0 0,0 1 0 0 0,0 0 0 0 0,0-1 0 0 0,0 1-1 0 0,-1-1 1 0 0,0 0 0 0 0,1 0 0 0 0,-1 0 0 0 0,0 0-1 0 0,0-1 1 0 0,-1 1 0 0 0,1 0 0 0 0,-1-1 0 0 0,1 1-1 0 0,-1-1 1 0 0,1-6 0 0 0,-8-47 533 0 0,5 24-497 0 0,1 28-93 0 0,0 1-1 0 0,0-1 1 0 0,0 1 0 0 0,0-1 0 0 0,-1 1-1 0 0,1 0 1 0 0,-1-1 0 0 0,-1 1-1 0 0,-2-8 1 0 0,3 8-26 0 0,0 1-1 0 0,0-1 1 0 0,0 0-1 0 0,0 0 1 0 0,1 0 0 0 0,-1-1-1 0 0,1 1 1 0 0,0 0 0 0 0,0 0-1 0 0,2-6 1 0 0,-1-11-13 0 0,-2 20-3 0 0,1 0 0 0 0,-1 0 0 0 0,1 1 0 0 0,-1-1 0 0 0,0 0 0 0 0,1 0 0 0 0,-1 0 0 0 0,0 1 0 0 0,0-1 0 0 0,1 0 0 0 0,-1 1 0 0 0,0-1 0 0 0,0 1 0 0 0,0-1 0 0 0,0 1 0 0 0,0-1 0 0 0,-2 1 0 0 0,-17-8 0 0 0,-47-1 0 0 0,-15 7-56 0 0,56 2-15 0 0,26 0 70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127 14 3408 0 0,'0'0'977'0'0,"-8"-8"2416"0"0,-19 6-2448 0 0,24 1-920 0 0,0 0-1 0 0,0 1 1 0 0,0-1 0 0 0,0 1 0 0 0,0 0 0 0 0,0 0 0 0 0,-1 0 0 0 0,1 0 0 0 0,0 1 0 0 0,0-1 0 0 0,0 1 0 0 0,0 0 0 0 0,0 0 0 0 0,0 0 0 0 0,0 0 0 0 0,0 1 0 0 0,1-1 0 0 0,-1 1-1 0 0,0 0 1 0 0,-2 2 0 0 0,2-2-21 0 0,0 1-1 0 0,0-1 0 0 0,1 1 1 0 0,-1 0-1 0 0,1 0 0 0 0,0 0 0 0 0,0 0 1 0 0,-2 5-1 0 0,3-6-1 0 0,1 0-1 0 0,-1-1 0 0 0,1 1 1 0 0,0 0-1 0 0,0 0 1 0 0,0 0-1 0 0,0 0 1 0 0,0 0-1 0 0,0 0 1 0 0,0 0-1 0 0,0 0 1 0 0,1 0-1 0 0,-1-1 0 0 0,1 1 1 0 0,0 0-1 0 0,0 0 1 0 0,-1 0-1 0 0,3 2 1 0 0,-2-3 25 0 0,0 1-1 0 0,0-1 1 0 0,0 1 0 0 0,0-1 0 0 0,0 1 0 0 0,0-1-1 0 0,0 0 1 0 0,1 1 0 0 0,-1-1 0 0 0,0 0 0 0 0,1 0 0 0 0,-1 0-1 0 0,1 0 1 0 0,-1 0 0 0 0,1-1 0 0 0,0 1 0 0 0,-1 0 0 0 0,1-1-1 0 0,0 1 1 0 0,0-1 0 0 0,-1 1 0 0 0,1-1 0 0 0,0 0 0 0 0,0 0-1 0 0,0 0 1 0 0,-1 0 0 0 0,1 0 0 0 0,2-1 0 0 0,4 2 11 0 0,11 0 433 0 0,-15 0-377 0 0,-1 0 0 0 0,1-1 0 0 0,-1 0 0 0 0,1 0 0 0 0,0 0 0 0 0,-1 0 0 0 0,1 0 0 0 0,-1-1 0 0 0,1 0 0 0 0,-1 0 1 0 0,7-2-1 0 0,-8 2-53 0 0,-1 0 1 0 0,1 0-1 0 0,-1 0 0 0 0,1-1 1 0 0,-1 1-1 0 0,1 0 1 0 0,-1-1-1 0 0,0 1 1 0 0,0-1-1 0 0,0 1 0 0 0,0-1 1 0 0,0 0-1 0 0,0 1 1 0 0,0-1-1 0 0,0 0 1 0 0,-1 0-1 0 0,1 1 0 0 0,-1-1 1 0 0,1 0-1 0 0,-1 0 1 0 0,0 0-1 0 0,0 0 1 0 0,0 0-1 0 0,0 0 0 0 0,0 0 1 0 0,0 1-1 0 0,0-1 1 0 0,-1 0-1 0 0,1 0 1 0 0,-2-3-1 0 0,2 3 19 0 0,-1-1-1 0 0,0 1 1 0 0,1 0 0 0 0,-1-1-1 0 0,0 1 1 0 0,0 0 0 0 0,-1 0 0 0 0,1 0-1 0 0,0 0 1 0 0,-1 0 0 0 0,0 0-1 0 0,1 0 1 0 0,-1 0 0 0 0,0 0 0 0 0,0 1-1 0 0,0-1 1 0 0,0 1 0 0 0,0-1-1 0 0,0 1 1 0 0,0 0 0 0 0,-1 0-1 0 0,1 0 1 0 0,-3-1 0 0 0,-5 0 73 0 0,8 1-87 0 0,0 0 0 0 0,0 1 0 0 0,0-1 0 0 0,0 1 0 0 0,0 0 0 0 0,0 0 0 0 0,0 0 0 0 0,0 0 0 0 0,-3 0 0 0 0,2 1 84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1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9 48 4616 0 0,'0'0'4278'0'0,"16"-22"-3779"0"0,-15 21-497 0 0,0 0 1 0 0,0-1-1 0 0,0 1 1 0 0,0 0-1 0 0,0 0 1 0 0,1 0-1 0 0,-1 0 0 0 0,0 0 1 0 0,1 0-1 0 0,-1 0 1 0 0,0 1-1 0 0,1-1 0 0 0,-1 0 1 0 0,1 1-1 0 0,-1-1 1 0 0,1 1-1 0 0,-1-1 1 0 0,1 1-1 0 0,2-1 0 0 0,33-3 37 0 0,-13 2 281 0 0,-20 1-224 0 0,0 0 0 0 0,1 1 0 0 0,-1-1 0 0 0,0 1 1 0 0,1 0-1 0 0,-1 1 0 0 0,8 0 0 0 0,-4 1 44 0 0,1 0-1 0 0,0-1 1 0 0,-1-1-1 0 0,18 0 1 0 0,6 1-57 0 0,-20-1-70 0 0,-10 0-15 0 0,0-1-1 0 0,0 1 1 0 0,0 0 0 0 0,-1 0-1 0 0,1 0 1 0 0,0 0-1 0 0,0 1 1 0 0,0-1-1 0 0,0 0 1 0 0,0 1-1 0 0,0-1 1 0 0,-1 1 0 0 0,1 0-1 0 0,0 0 1 0 0,-1-1-1 0 0,1 1 1 0 0,0 0-1 0 0,2 3 1 0 0,4 1-80 0 0,-7-5 79 0 0,0 1 0 0 0,0-1 0 0 0,0 0 0 0 0,-1 1 0 0 0,1-1 0 0 0,0 1 0 0 0,0-1 0 0 0,-1 1 0 0 0,1-1 0 0 0,0 1 0 0 0,-1-1 0 0 0,1 1 0 0 0,0 0 0 0 0,-1 0 0 0 0,1-1 0 0 0,0 2 0 0 0,6 13-59 0 0,-5-11 47 0 0,0 0 0 0 0,0 1 0 0 0,-1-1 1 0 0,1 0-1 0 0,-1 0 0 0 0,0 1 0 0 0,0-1 1 0 0,-1 1-1 0 0,1 7 0 0 0,4 12-6 0 0,-4 81 1706 0 0,0-88-1430 0 0,0-13-172 0 0,-1 0-1 0 0,0 0 1 0 0,0 0 0 0 0,0 0 0 0 0,0 0 0 0 0,0 0-1 0 0,-1 0 1 0 0,1-1 0 0 0,-1 1 0 0 0,0 0-1 0 0,-4 7 1 0 0,3-9-53 0 0,0 1-1 0 0,0-1 0 0 0,0-1 0 0 0,-1 1 1 0 0,1 0-1 0 0,-1 0 0 0 0,1-1 1 0 0,-1 0-1 0 0,0 1 0 0 0,1-1 1 0 0,-1 0-1 0 0,0 0 0 0 0,-5 0 0 0 0,-47 8 132 0 0,34-6 14 0 0,6-1 12 0 0,1-1 0 0 0,-1-1 0 0 0,-20-2 0 0 0,-9 0 113 0 0,41 1-287 0 0,0 0 1 0 0,0 1-1 0 0,0-1 1 0 0,0 0-1 0 0,0 0 1 0 0,0-1-1 0 0,0 1 1 0 0,1-1-1 0 0,-1 1 1 0 0,0-1-1 0 0,1 0 1 0 0,-4-3 0 0 0,-27-28 170 0 0,28 27-145 0 0,2 4-6 0 0,1-1-1 0 0,-1 1 0 0 0,1-1 1 0 0,0 1-1 0 0,0-1 0 0 0,0 0 1 0 0,0 0-1 0 0,-1-4 0 0 0,3 7-2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04.32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175 26 3408 0 0,'0'0'1393'0'0,"-7"-9"-236"0"0,-49-5-923 0 0,53 13-224 0 0,0 1-1 0 0,-1-1 1 0 0,1 1-1 0 0,0 0 1 0 0,0 0-1 0 0,-1 0 1 0 0,1 1 0 0 0,0-1-1 0 0,0 1 1 0 0,-1-1-1 0 0,1 1 1 0 0,0 0-1 0 0,0 0 1 0 0,0 1 0 0 0,-3 1-1 0 0,-14 9 68 0 0,17-11-10 0 0,0 1 1 0 0,0-1-1 0 0,0 1 1 0 0,0 0-1 0 0,0 0 1 0 0,0 0-1 0 0,0 1 1 0 0,1-1-1 0 0,-1 0 1 0 0,1 1-1 0 0,-4 5 1 0 0,6-6 13 0 0,-1 0 0 0 0,1 0 1 0 0,0 0-1 0 0,0 0 0 0 0,0 0 1 0 0,0 0-1 0 0,0 0 0 0 0,1 0 1 0 0,-1 0-1 0 0,1-1 0 0 0,-1 1 1 0 0,1 0-1 0 0,0 0 0 0 0,0 0 1 0 0,-1 0-1 0 0,1-1 0 0 0,0 1 1 0 0,3 3-1 0 0,-3-3 11 0 0,1 0-1 0 0,0 0 0 0 0,0 0 1 0 0,-1 0-1 0 0,1 0 1 0 0,0 0-1 0 0,0-1 1 0 0,1 1-1 0 0,-1-1 0 0 0,0 1 1 0 0,0-1-1 0 0,1 0 1 0 0,2 2-1 0 0,21 3 603 0 0,-18-3-492 0 0,1-1 0 0 0,-1 0 0 0 0,0 0 0 0 0,1-1 1 0 0,-1 0-1 0 0,1 0 0 0 0,15-2 0 0 0,-22 1-151 0 0,-1 0 0 0 0,0-1 0 0 0,0 1 0 0 0,1-1 0 0 0,-1 1 0 0 0,0-1 0 0 0,0 0 0 0 0,1 1 0 0 0,-1-1 0 0 0,0 0 0 0 0,0 0 0 0 0,0 0 0 0 0,0 0 0 0 0,0 0-1 0 0,0 0 1 0 0,0 0 0 0 0,-1 0 0 0 0,1 0 0 0 0,0 0 0 0 0,-1 0 0 0 0,1-1 0 0 0,0 1 0 0 0,-1 0 0 0 0,0-1 0 0 0,1 1 0 0 0,-1 0 0 0 0,0-1 0 0 0,1 1 0 0 0,-1 0 0 0 0,0-1 0 0 0,0 1 0 0 0,0 0 0 0 0,0-1 0 0 0,-1-1 0 0 0,1 1 8 0 0,-1-1 0 0 0,1 1 0 0 0,-1 0 0 0 0,1-1 0 0 0,-1 1 0 0 0,0 0 0 0 0,0-1 0 0 0,0 1-1 0 0,0 0 1 0 0,0 0 0 0 0,-1 0 0 0 0,1 0 0 0 0,-1 0 0 0 0,1 0 0 0 0,-1 1 0 0 0,0-1 0 0 0,0 0 0 0 0,-3-1 0 0 0,2 1 4 0 0,0 1 1 0 0,0 0 0 0 0,0 0-1 0 0,0 0 1 0 0,-1 0 0 0 0,1 0-1 0 0,0 1 1 0 0,-1 0 0 0 0,1-1 0 0 0,0 1-1 0 0,-1 0 1 0 0,1 1 0 0 0,-1-1-1 0 0,1 1 1 0 0,0-1 0 0 0,0 1-1 0 0,-5 2 1 0 0,3 0 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01T05:06:23.3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122 15 9744 0 0,'0'0'2832'0'0,"-28"-12"592"0"0,25 11-3407 0 0,0 1 1 0 0,-1-1 0 0 0,1 1 0 0 0,0 0 0 0 0,-1 0-1 0 0,1 0 1 0 0,0 0 0 0 0,-1 1 0 0 0,1-1 0 0 0,0 1 0 0 0,0 0-1 0 0,-1 0 1 0 0,1 0 0 0 0,0 1 0 0 0,0-1 0 0 0,0 1-1 0 0,0-1 1 0 0,1 1 0 0 0,-1 0 0 0 0,0 0 0 0 0,-4 5 0 0 0,5-5-7 0 0,0 0 1 0 0,0 0 0 0 0,1 0 0 0 0,-1 0 0 0 0,1 0 0 0 0,-1 1-1 0 0,1-1 1 0 0,-1 0 0 0 0,1 1 0 0 0,0 0 0 0 0,0-1 0 0 0,1 1 0 0 0,-1-1-1 0 0,0 1 1 0 0,1 0 0 0 0,0 0 0 0 0,-1-1 0 0 0,1 1 0 0 0,0 0 0 0 0,1 0-1 0 0,-1-1 1 0 0,0 1 0 0 0,1 0 0 0 0,-1 0 0 0 0,1-1 0 0 0,2 5-1 0 0,-2-5-10 0 0,1-1-1 0 0,-1 1 0 0 0,1-1 0 0 0,-1 1 0 0 0,1-1 0 0 0,0 1 0 0 0,0-1 0 0 0,0 0 1 0 0,0 0-1 0 0,0 0 0 0 0,0 0 0 0 0,0 0 0 0 0,0 0 0 0 0,0-1 0 0 0,1 1 0 0 0,-1-1 1 0 0,0 1-1 0 0,3-1 0 0 0,42 4 4 0 0,-44-4 6 0 0,0 0-1 0 0,0 0 1 0 0,0-1-1 0 0,-1 1 1 0 0,1-1 0 0 0,0 1-1 0 0,0-1 1 0 0,0 0-1 0 0,0 0 1 0 0,-1 0-1 0 0,1-1 1 0 0,0 1 0 0 0,-1 0-1 0 0,1-1 1 0 0,-1 0-1 0 0,3-2 1 0 0,-3 2 10 0 0,-1 0 1 0 0,1 0 0 0 0,-1 0-1 0 0,0 0 1 0 0,0 0-1 0 0,0 0 1 0 0,0 0-1 0 0,0 0 1 0 0,0-1 0 0 0,0 1-1 0 0,-1 0 1 0 0,1-1-1 0 0,-1 1 1 0 0,0-1-1 0 0,0 1 1 0 0,0 0 0 0 0,0-1-1 0 0,0 1 1 0 0,0-1-1 0 0,-1-3 1 0 0,0 5 0 0 0,1-1 0 0 0,-1 0 0 0 0,1 1 0 0 0,-1-1 0 0 0,0 0 0 0 0,0 1 0 0 0,0-1 0 0 0,0 1 0 0 0,0-1 0 0 0,0 1 0 0 0,0-1 0 0 0,0 1 0 0 0,0 0 0 0 0,-1 0 0 0 0,1 0 0 0 0,-1-1 0 0 0,1 1 0 0 0,-1 0 0 0 0,1 1 0 0 0,-1-1 0 0 0,0 0 0 0 0,1 0 0 0 0,-1 1 0 0 0,0-1 0 0 0,1 1 0 0 0,-3-1 0 0 0,1 1 11 0 0,0-1-1 0 0,0 1 1 0 0,-1 0-1 0 0,1-1 1 0 0,0 2-1 0 0,0-1 1 0 0,0 0-1 0 0,0 1 1 0 0,0-1-1 0 0,0 1 1 0 0,0 0-1 0 0,0 0 1 0 0,0 0-1 0 0,-3 2 1 0 0,0 1 22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0 278 4416 0 0,'0'0'4213'0'0,"34"16"-1992"0"0,12-9 25 0 0,-21 2-1560 0 0,-23-8-600 0 0,0 0 0 0 0,0 0-1 0 0,0 0 1 0 0,1 0-1 0 0,-1-1 1 0 0,0 1-1 0 0,1 0 1 0 0,-1-1 0 0 0,5 1-1 0 0,-5-2 47 0 0,1 0 0 0 0,0 1 0 0 0,-1-1 0 0 0,1 0 0 0 0,0 0 0 0 0,-1-1 0 0 0,1 1 0 0 0,-1 0 0 0 0,0-1 0 0 0,0 1-1 0 0,1-1 1 0 0,-1 0 0 0 0,0 0 0 0 0,2-3 0 0 0,-2 4-115 0 0,-1-1 0 0 0,0 1 0 0 0,1-1 0 0 0,-1 0-1 0 0,0 1 1 0 0,0-1 0 0 0,0 0 0 0 0,0 0 0 0 0,0 0 0 0 0,-1 0 0 0 0,1 0-1 0 0,-1 0 1 0 0,1 0 0 0 0,-1 0 0 0 0,0 0 0 0 0,1 0 0 0 0,-1 0-1 0 0,0 0 1 0 0,-1-4 0 0 0,0 1-63 0 0,0-1 0 0 0,1 0 0 0 0,0 0 0 0 0,0 0 0 0 0,0 0 0 0 0,1 0-1 0 0,-1 0 1 0 0,4-9 0 0 0,-3 8-49 0 0,1 1 0 0 0,-2-1 0 0 0,1 0 0 0 0,0 0 0 0 0,-2-10 0 0 0,-2-19 177 0 0,-1-9-548 0 0,4 40 397 0 0,0 2 69 0 0,-1 1 1 0 0,1-1 0 0 0,0 1-1 0 0,-1-1 1 0 0,1 1 0 0 0,-1-1-1 0 0,0 1 1 0 0,0 0 0 0 0,1-1-1 0 0,-2 1 1 0 0,1 0 0 0 0,0 0-1 0 0,0 0 1 0 0,-1 0 0 0 0,1 0-1 0 0,-1 0 1 0 0,-2-3 0 0 0,3 5-9 0 0,1 0-5 0 0,0-1 9 0 0,0 1 0 0 0,-1 0 0 0 0,1-1 0 0 0,0 1 0 0 0,-1-1 0 0 0,1 1 0 0 0,0 0 0 0 0,-1-1 0 0 0,1 1 0 0 0,-1 0-1 0 0,1-1 1 0 0,-1 1 0 0 0,1 0 0 0 0,-1 0 0 0 0,1-1 0 0 0,-1 1 0 0 0,1 0 0 0 0,-1 0 0 0 0,1 0 0 0 0,-1 0 0 0 0,1 0 0 0 0,-1-1-1 0 0,1 1 1 0 0,-1 0 0 0 0,-15-2-64 0 0,-4 1-79 0 0,4 1 947 0 0,0 0 1 0 0,-15 3-1 0 0,13 1-99 0 0,-13 1-155 0 0,31-5-537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26 73 4616 0 0,'0'0'4050'0'0,"-9"-10"-3950"0"0,9 11-94 0 0,-1 0 0 0 0,1 0-1 0 0,0 0 1 0 0,-1 0 0 0 0,1 0 0 0 0,0 0-1 0 0,0 0 1 0 0,0 0 0 0 0,0 0-1 0 0,0 0 1 0 0,0 1 0 0 0,0-1-1 0 0,0 0 1 0 0,0 0 0 0 0,1 0-1 0 0,-1 0 1 0 0,0 0 0 0 0,1 0 0 0 0,-1 0-1 0 0,1 0 1 0 0,-1 0 0 0 0,1 0-1 0 0,-1 0 1 0 0,1 0 0 0 0,0 0-1 0 0,-1 0 1 0 0,2 1 0 0 0,-1-2 10 0 0,0 0 0 0 0,0 1 1 0 0,0-1-1 0 0,0 0 0 0 0,0 1 1 0 0,0-1-1 0 0,0 0 1 0 0,0 0-1 0 0,0 0 0 0 0,0 0 1 0 0,0 0-1 0 0,0 0 0 0 0,0 0 1 0 0,0 0-1 0 0,0 0 0 0 0,0 0 1 0 0,0-1-1 0 0,0 1 0 0 0,0 0 1 0 0,0-1-1 0 0,0 1 0 0 0,-1 0 1 0 0,1-1-1 0 0,0 0 0 0 0,0 1 1 0 0,0-1-1 0 0,0 1 0 0 0,-1-1 1 0 0,1 0-1 0 0,0 1 0 0 0,-1-1 1 0 0,1-1-1 0 0,2 0 156 0 0,-1-1-1 0 0,0 1 1 0 0,0-1 0 0 0,-1 0 0 0 0,1 1-1 0 0,-1-1 1 0 0,1 0 0 0 0,-1 0-1 0 0,0 0 1 0 0,0 0 0 0 0,0 0-1 0 0,0-6 1 0 0,0 8-66 0 0,-1-1 0 0 0,0 1 1 0 0,0-1-1 0 0,0 1 0 0 0,-1-1 0 0 0,1 1 0 0 0,0-1 1 0 0,-1 1-1 0 0,1-1 0 0 0,0 1 0 0 0,-1 0 0 0 0,0-1 1 0 0,1 1-1 0 0,-1 0 0 0 0,0-1 0 0 0,0 1 1 0 0,1 0-1 0 0,-1 0 0 0 0,0 0 0 0 0,0 0 0 0 0,0 0 1 0 0,0 0-1 0 0,-1 0 0 0 0,1 0 0 0 0,0 0 0 0 0,0 0 1 0 0,-1 1-1 0 0,1-1 0 0 0,0 0 0 0 0,-1 1 0 0 0,-2-1 1 0 0,-18-4 577 0 0,20 5-633 0 0,1 0 0 0 0,0-1 0 0 0,0 1 0 0 0,0 0 0 0 0,-1 0 1 0 0,1 1-1 0 0,0-1 0 0 0,0 0 0 0 0,0 0 0 0 0,0 1 0 0 0,-1-1 0 0 0,1 0 1 0 0,0 1-1 0 0,0-1 0 0 0,0 1 0 0 0,0 0 0 0 0,0-1 0 0 0,-2 2 0 0 0,3 0-18 0 0,0 1 0 0 0,-1-1 0 0 0,1 0 0 0 0,0 0 0 0 0,0 0 0 0 0,0 0 0 0 0,1 1 0 0 0,-1-1 0 0 0,1 0 0 0 0,-1 0 0 0 0,1 0 0 0 0,-1 0 0 0 0,1 0 0 0 0,0 0 0 0 0,1 2 0 0 0,-2-3-23 0 0,4 6 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11 85 96 0 0,'0'0'5690'0'0,"-11"-9"-5052"0"0,11 7-608 0 0,1 1 0 0 0,-1 0 0 0 0,1 0 0 0 0,-1 0 0 0 0,0 0 0 0 0,1 0 1 0 0,0 0-1 0 0,-1 0 0 0 0,1 0 0 0 0,0 0 0 0 0,-1 0 0 0 0,1 0 0 0 0,0 0 0 0 0,0 0 1 0 0,0 0-1 0 0,0 1 0 0 0,1-2 0 0 0,24-14 219 0 0,-10 6 153 0 0,21-20 2021 0 0,-37 31-2306 0 0,0-1 1 0 0,0 1-1 0 0,0 0 1 0 0,0 0-1 0 0,0 0 1 0 0,0 0-1 0 0,1 0 1 0 0,-1-1-1 0 0,0 1 1 0 0,0 0-1 0 0,1 0 1 0 0,-1 0-1 0 0,0 0 0 0 0,1-1 1 0 0,-1 1-1 0 0,1 0 1 0 0,-1-1-1 0 0,1 1 1 0 0,0 1-1 0 0,3 5 326 0 0,-2 1-264 0 0,-1 0 0 0 0,0 0 0 0 0,0 0 0 0 0,-1 1 0 0 0,0-1 0 0 0,-1 0 0 0 0,-1 13 1 0 0,-2 21 355 0 0,2 64-471 0 0,2-104-44 0 0,-1 0 1 0 0,1-1 0 0 0,-1 1 0 0 0,1-1 0 0 0,-1 1 0 0 0,0-1 0 0 0,1 0 0 0 0,-1 1 0 0 0,0-1-1 0 0,0 0 1 0 0,0 1 0 0 0,0-1 0 0 0,0 0 0 0 0,0 0 0 0 0,0 0 0 0 0,-3 2 0 0 0,-26 17 506 0 0,20-13-448 0 0,-8-1 178 0 0,17-6-235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91 6328 0 0,'0'0'4360'0'0,"21"-22"-3464"0"0,18-17-826 0 0,-34 33-162 0 0,-3 4 44 0 0,0-1 0 0 0,0 1 0 0 0,0 0 0 0 0,-1 1 0 0 0,2-1 0 0 0,-1 0 0 0 0,0 0-1 0 0,0 1 1 0 0,1-1 0 0 0,-1 1 0 0 0,0 0 0 0 0,5-2 0 0 0,0 36-113 0 0,-6-32 161 0 0,0 0 0 0 0,-1 0 0 0 0,1 0 0 0 0,0 1 0 0 0,-1-1 0 0 0,1 0 0 0 0,-1 0 0 0 0,1 0 0 0 0,-1 1 0 0 0,1-1 0 0 0,-1 0 0 0 0,0 1 0 0 0,0-1 0 0 0,0 0 0 0 0,0 3 0 0 0,0 24 0 0 0,-1-15 0 0 0,2 9 42 0 0,0-16-19 0 0,-1 0 1 0 0,0 1-1 0 0,0-1 1 0 0,0 1 0 0 0,-1-1-1 0 0,0 0 1 0 0,-2 9-1 0 0,2-11-21 0 0,0 0-1 0 0,0 1 1 0 0,1-1-1 0 0,0 0 0 0 0,-1 0 1 0 0,2 1-1 0 0,-1-1 1 0 0,1 6-1 0 0,0 19 62 0 0,-1-28 11 0 0,-1 1 0 0 0,0-1-1 0 0,0 0 1 0 0,1 1 0 0 0,-1-1-1 0 0,0 0 1 0 0,0 0 0 0 0,0 0-1 0 0,0 1 1 0 0,-1-1 0 0 0,1 0-1 0 0,0 0 1 0 0,0-1 0 0 0,-1 1 0 0 0,1 0-1 0 0,-2 1 1 0 0,-27 9 432 0 0,-2-1 779 0 0,32-10-1251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8 96 6928 0 0,'0'0'776'0'0,"-8"10"3798"0"0,11-11-4562 0 0,0-1-1 0 0,-1 1 1 0 0,1-1-1 0 0,0 0 0 0 0,-1 0 1 0 0,0 0-1 0 0,1 0 1 0 0,-1 0-1 0 0,4-5 0 0 0,14-12-19 0 0,-17 16-9 0 0,1 1-1 0 0,-1-1 1 0 0,0 0 0 0 0,0 0 0 0 0,5-6 0 0 0,12-11-208 0 0,-9 9 158 0 0,-11 10 62 0 0,1 1-1 0 0,-1-1 1 0 0,0 1-1 0 0,0-1 1 0 0,0 1-1 0 0,1-1 1 0 0,-1 1-1 0 0,0-1 1 0 0,1 1-1 0 0,-1 0 1 0 0,0-1-1 0 0,1 1 1 0 0,-1 0 0 0 0,0-1-1 0 0,1 1 1 0 0,-1 0-1 0 0,1-1 1 0 0,-1 1-1 0 0,1 0 1 0 0,-1 0-1 0 0,0 0 1 0 0,1-1-1 0 0,-1 1 1 0 0,1 0-1 0 0,-1 0 1 0 0,1 0-1 0 0,-1 0 1 0 0,1 0-1 0 0,-1 0 1 0 0,1 0-1 0 0,-1 0 1 0 0,1 0-1 0 0,0 0 1 0 0,-1 0-1 0 0,1 0 1 0 0,-1 0-1 0 0,0 1 1 0 0,1-1-1 0 0,-1 0 1 0 0,1 0-1 0 0,-1 0 1 0 0,1 1-1 0 0,-1-1 1 0 0,1 0-1 0 0,-1 1 1 0 0,2 1-1 0 0,0 1 0 0 0,0 0 0 0 0,0 0 0 0 0,-1 0-1 0 0,1 0 1 0 0,-1 0 0 0 0,0 0 0 0 0,0 0 0 0 0,0 0 0 0 0,0 0 0 0 0,-1 0 0 0 0,1 6 0 0 0,1 3-4 0 0,5 59 10 0 0,-4-60 50 0 0,-1-6 3 0 0,-1-1-1 0 0,1 1 0 0 0,-1-1 1 0 0,0 1-1 0 0,0 0 1 0 0,-1-1-1 0 0,0 1 0 0 0,0 0 1 0 0,0-1-1 0 0,0 1 0 0 0,0 0 1 0 0,-1-1-1 0 0,-2 7 1 0 0,0 0 12 0 0,3-9-62 0 0,-1-1 1 0 0,1 0 0 0 0,0 0-1 0 0,0 0 1 0 0,-1 0-1 0 0,1 0 1 0 0,-1 0-1 0 0,1 0 1 0 0,-1 0 0 0 0,1 0-1 0 0,-1 0 1 0 0,0 0-1 0 0,0 0 1 0 0,1 0 0 0 0,-3 1-1 0 0,-5 5 45 0 0,2 0 17 0 0,-1-1 0 0 0,-1 0 0 0 0,1 0 0 0 0,-1-1 0 0 0,0 0 0 0 0,-13 6 0 0 0,7-5 263 0 0,10-4-208 0 0,0-1 0 0 0,-1 1 0 0 0,1-1-1 0 0,-1 1 1 0 0,0-1 0 0 0,-4 0 192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0 101 7432 0 0,'0'0'2638'0'0,"22"-22"-1587"0"0,-19 18-986 0 0,0 0-1 0 0,0 0 1 0 0,0 1-1 0 0,1 0 1 0 0,0-1-1 0 0,7-4 1 0 0,-8 5-70 0 0,31-23-3 0 0,-24 18-86 0 0,6-3-102 0 0,-16 11 191 0 0,1 0-1 0 0,-1 0 0 0 0,1 0 0 0 0,-1-1 0 0 0,1 1 0 0 0,-1 0 0 0 0,1 0 0 0 0,-1 0 0 0 0,1 0 0 0 0,-1 1 1 0 0,1-1-1 0 0,-1 0 0 0 0,1 0 0 0 0,-1 0 0 0 0,1 0 0 0 0,-1 0 0 0 0,1 1 0 0 0,-1-1 0 0 0,0 0 0 0 0,1 0 1 0 0,-1 1-1 0 0,1-1 0 0 0,-1 0 0 0 0,0 1 0 0 0,1-1 0 0 0,-1 0 0 0 0,0 1 0 0 0,1-1 0 0 0,-1 1 0 0 0,0-1 0 0 0,1 0 1 0 0,-1 2-1 0 0,2 1-12 0 0,0 0-41 0 0,1 0 0 0 0,-1 0 1 0 0,-1 1-1 0 0,1-1 0 0 0,0 1 0 0 0,-1 0 1 0 0,0-1-1 0 0,1 5 0 0 0,-1-3 22 0 0,0-1 0 0 0,1 0 0 0 0,-1 0 0 0 0,1 0 0 0 0,0 0 0 0 0,4 6 0 0 0,6 14 192 0 0,-9-16-194 0 0,-2-6 241 0 0,-1-1-1 0 0,1 1 1 0 0,-1 0-1 0 0,1-1 1 0 0,-1 1-1 0 0,1 0 1 0 0,-1 0-1 0 0,0-1 1 0 0,0 1-1 0 0,0 0 1 0 0,0 0-1 0 0,0-1 1 0 0,-1 1-1 0 0,0 3 1 0 0,-1 1 33 0 0,0-1 1 0 0,0 1-1 0 0,-1-1 1 0 0,-4 7-1 0 0,-4 9 547 0 0,9-18-727 0 0,0 1 1 0 0,0-1 0 0 0,0 1-1 0 0,-1-1 1 0 0,1 0 0 0 0,-1 0 0 0 0,0 0-1 0 0,0 0 1 0 0,0-1 0 0 0,-6 5 0 0 0,-39 18 806 0 0,30-16-754 0 0,14-8-108 0 0,3-1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0 227 4816 0 0,'0'0'136'0'0,"32"-7"850"0"0,-13 3 307 0 0,0-1-1 0 0,33-12 1 0 0,-42 13-1157 0 0,0 1 1 0 0,1 1-1 0 0,-1 0 1 0 0,12-1 0 0 0,12-3 113 0 0,-10 2-27 0 0,0 0-1 0 0,0 1 1 0 0,28 1 0 0 0,-23-1 193 0 0,-23 2-186 0 0,-1 0 1 0 0,0 0-1 0 0,1 1 0 0 0,10 0 1 0 0,5 2 432 0 0,40-2 0 0 0,-3 1-29 0 0,22 4-106 0 0,-73-5-486 0 0,-1 1 0 0 0,1 0 0 0 0,-1 1 0 0 0,0-1 0 0 0,10 4 0 0 0,-10-2 88 0 0,1-1 0 0 0,-1 0-1 0 0,1-1 1 0 0,-1 0 0 0 0,12 1-1 0 0,1 1 454 0 0,-17-3-472 0 0,1 1 0 0 0,0-1 1 0 0,-1 0-1 0 0,1 1 0 0 0,0-1 0 0 0,-1 0 1 0 0,1 0-1 0 0,5-2 0 0 0,10 0 300 0 0,-14 1-358 0 0,0 1 0 0 0,0-1-1 0 0,0 0 1 0 0,0 0 0 0 0,0 0-1 0 0,6-3 1 0 0,63-27 410 0 0,-66 27-378 0 0,-1 0 0 0 0,0-1 1 0 0,9-9-1 0 0,1 0 102 0 0,-4 4-81 0 0,-11 8-82 0 0,1 0 0 0 0,0 0-1 0 0,0 0 1 0 0,0 0 0 0 0,0 0 0 0 0,0 1 0 0 0,1-1 0 0 0,-1 1 0 0 0,0-1-1 0 0,1 1 1 0 0,-1 0 0 0 0,1 0 0 0 0,0 0 0 0 0,3 0 0 0 0,-3 0 7 0 0,0 0 0 0 0,0 0 0 0 0,0 0 1 0 0,-1 0-1 0 0,1-1 0 0 0,0 1 0 0 0,0-1 0 0 0,3-2 1 0 0,8-4 100 0 0,8-1 76 0 0,1 1 0 0 0,0 2 0 0 0,41-7 0 0 0,-37 10-25 0 0,46 3 0 0 0,10 0 228 0 0,-2-9 151 0 0,109 15 268 0 0,-166-4-780 0 0,33 4 1 0 0,-3 1 0 0 0,-43-6-42 0 0,0 0 0 0 0,-1 1 0 0 0,1 0 0 0 0,0 0 0 0 0,-1 1 0 0 0,1 1 0 0 0,-1 0 0 0 0,0 0 0 0 0,13 8 0 0 0,-20-10-8 0 0,-1 0 0 0 0,0 0 0 0 0,0 0 0 0 0,0 0 0 0 0,-1 0 0 0 0,1 0 0 0 0,0 1 0 0 0,-1-1 0 0 0,1 0 0 0 0,-1 1 1 0 0,0 0-1 0 0,0-1 0 0 0,0 1 0 0 0,1 5 0 0 0,-1-3 1 0 0,0 1 0 0 0,0 0 0 0 0,-1-1 0 0 0,0 1 0 0 0,0-1 0 0 0,-1 12 0 0 0,0-15-2 0 0,-1 1 0 0 0,1-1 0 0 0,0 0 0 0 0,-1 0 0 0 0,1 1 0 0 0,-1-1 0 0 0,0 0 0 0 0,1-1 0 0 0,-1 1 0 0 0,0 0 0 0 0,0 0 0 0 0,0-1 0 0 0,-1 1 0 0 0,-2 1 0 0 0,-33 17 0 0 0,31-17-1 0 0,1-1 0 0 0,-1 0 1 0 0,0 0-1 0 0,0-1 0 0 0,1 1 0 0 0,-1-2 0 0 0,0 1 0 0 0,-10-1 0 0 0,-3-2-3 0 0,-32-7 0 0 0,52 9 4 0 0,-3 0-2 0 0,-1 0 1 0 0,1 0-1 0 0,0 0 0 0 0,0 1 0 0 0,0-1 0 0 0,0 1 1 0 0,-1-1-1 0 0,1 1 0 0 0,0 0 0 0 0,0 0 0 0 0,1 1 1 0 0,-1-1-1 0 0,0 1 0 0 0,0-1 0 0 0,0 1 0 0 0,1 0 1 0 0,-1 0-1 0 0,1 0 0 0 0,0 0 0 0 0,0 0 0 0 0,-1 1 1 0 0,1-1-1 0 0,1 1 0 0 0,-1-1 0 0 0,0 1 0 0 0,1 0 0 0 0,-1 0 1 0 0,1 0-1 0 0,0 0 0 0 0,-2 5 0 0 0,3 24-24 0 0,1-29 23 0 0,-1 0 0 0 0,1 0-1 0 0,-1 0 1 0 0,0 0 0 0 0,0 0-1 0 0,0 0 1 0 0,-1 0 0 0 0,1-1 0 0 0,-1 1-1 0 0,0 0 1 0 0,1 0 0 0 0,-1 0 0 0 0,-2 3-1 0 0,-2 5-3 0 0,-1 0-1 0 0,0 0 1 0 0,0-1-1 0 0,-1 1 1 0 0,-1-2-1 0 0,0 1 1 0 0,0-1 0 0 0,-1 0-1 0 0,0 0 1 0 0,0-1-1 0 0,-1-1 1 0 0,0 0-1 0 0,0 0 1 0 0,-15 7-1 0 0,0-4 6 0 0,13-5-1 0 0,0-1 0 0 0,1 2 1 0 0,0 0-1 0 0,-18 11 0 0 0,23-12 3 0 0,-1-1 0 0 0,0 0 0 0 0,0 0 0 0 0,0-1 0 0 0,0 1 0 0 0,-11 2 0 0 0,8-3 0 0 0,1 0 0 0 0,0 1 0 0 0,-15 9 0 0 0,17-10 0 0 0,0 0 0 0 0,1 0 0 0 0,-1-1 0 0 0,0 0 0 0 0,0 0 0 0 0,0-1 0 0 0,-11 2 0 0 0,-25 5 0 0 0,30-5 0 0 0,-1-1 0 0 0,1 0 0 0 0,-1-1 0 0 0,1-1 0 0 0,-1 0 0 0 0,1-1 0 0 0,-26-5 0 0 0,-4 1 0 0 0,28 4 0 0 0,-1-1 0 0 0,0 0 0 0 0,1-1 0 0 0,0 0 0 0 0,-1-1 0 0 0,2-1 0 0 0,-1-1 0 0 0,-21-11 0 0 0,-5-3 0 0 0,33 17 0 0 0,0 0 0 0 0,1-1 0 0 0,-1 0 0 0 0,1 0 0 0 0,0-1 0 0 0,-11-9 0 0 0,-4-5 0 0 0,-25-18 0 0 0,35 28 0 0 0,3 3 0 0 0,0 0 0 0 0,0 0 0 0 0,-1 1 0 0 0,1 1 0 0 0,-1-1 0 0 0,0 2 0 0 0,-1-1 0 0 0,1 1 0 0 0,-15-2 0 0 0,-5 2 0 0 0,1 1 0 0 0,-32 3 0 0 0,-38-3 0 0 0,84 0 0 0 0,0-1 0 0 0,1-1 0 0 0,-1 0 0 0 0,1-1 0 0 0,0 0 0 0 0,0-1 0 0 0,1-1 0 0 0,-13-8 0 0 0,17 7 1 0 0,0 0 1 0 0,1 0-1 0 0,0-1 0 0 0,0-1 0 0 0,-7-11 1 0 0,5 8-2 0 0,2 1 9 0 0,2 1-1 0 0,-1-1 0 0 0,1-1 0 0 0,-6-20 1 0 0,11 32-3 0 0,1 0-6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3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0 151 600 0 0,'0'0'1792'0'0,"15"-21"1304"0"0,16-21-1634 0 0,-15 17-894 0 0,-9 17-209 0 0,0 1 0 0 0,0-1-1 0 0,0 1 1 0 0,9-6 0 0 0,-7 6 505 0 0,-8 6-733 0 0,1 0 0 0 0,-1-1 0 0 0,1 1 1 0 0,-1 0-1 0 0,1 0 0 0 0,-1 0 0 0 0,1 1 1 0 0,0-1-1 0 0,0 0 0 0 0,-1 0 0 0 0,1 1 1 0 0,0-1-1 0 0,0 1 0 0 0,0 0 0 0 0,0 0 1 0 0,0-1-1 0 0,0 1 0 0 0,-1 0 0 0 0,1 1 0 0 0,0-1 1 0 0,0 0-1 0 0,0 0 0 0 0,0 1 0 0 0,0-1 1 0 0,-1 1-1 0 0,1 0 0 0 0,0-1 0 0 0,0 1 1 0 0,-1 0-1 0 0,1 0 0 0 0,-1 0 0 0 0,1 0 1 0 0,-1 1-1 0 0,1-1 0 0 0,-1 0 0 0 0,2 2 1 0 0,-1 0-111 0 0,0-1 0 0 0,1 1 0 0 0,-1 0 0 0 0,-1 0 0 0 0,1 0 0 0 0,0 1 0 0 0,-1-1 0 0 0,0 0 0 0 0,1 1 0 0 0,-1-1 0 0 0,-1 1 0 0 0,1-1 0 0 0,0 1 0 0 0,-1-1 0 0 0,0 7 0 0 0,7 45 389 0 0,-6-43-351 0 0,0-10-45 0 0,-1 0-1 0 0,1 0 0 0 0,-1-1 1 0 0,0 1-1 0 0,0 0 0 0 0,0 0 0 0 0,0 0 1 0 0,0 0-1 0 0,-1 0 0 0 0,1 0 1 0 0,0 0-1 0 0,-1 0 0 0 0,0 2 1 0 0,-5 8-14 0 0,6-11 0 0 0,0 1 0 0 0,-1-1 0 0 0,1 1 0 0 0,-1-1 0 0 0,0 1 0 0 0,0-1 0 0 0,1 0 0 0 0,-1 0 0 0 0,0 1 0 0 0,0-1 0 0 0,0 0 0 0 0,0 0 0 0 0,-2 1 0 0 0,-57 40 606 0 0,57-40-540 0 0,0 0-21 0 0,1 0 1 0 0,-1 0-1 0 0,0 0 0 0 0,0-1 0 0 0,1 1 0 0 0,-1-1 0 0 0,0 0 1 0 0,0 0-1 0 0,0 0 0 0 0,-1 0 0 0 0,1 0 0 0 0,0-1 1 0 0,-4 1-1 0 0,6-1-31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38 208 8640 0 0,'0'0'1464'0'0,"15"20"366"0"0,-10-20-1758 0 0,0 0 0 0 0,0 0 0 0 0,0-1 0 0 0,0 0 0 0 0,0 1 0 0 0,0-2 0 0 0,-1 1 0 0 0,1 0-1 0 0,0-1 1 0 0,0 0 0 0 0,-1 0 0 0 0,1-1 0 0 0,-1 1 0 0 0,4-4 0 0 0,18-19 925 0 0,-25 25-967 0 0,-10-30 1071 0 0,5 22-1067 0 0,1 0-1 0 0,0 0 1 0 0,0 0 0 0 0,1 0 0 0 0,-2-10 0 0 0,3 15-33 0 0,-1 0 0 0 0,1 0 0 0 0,-1 0 1 0 0,1 0-1 0 0,-1 0 0 0 0,0 0 0 0 0,0 0 1 0 0,-4-4-1 0 0,3 5 0 0 0,1-1 0 0 0,0 1 0 0 0,0-1 1 0 0,0 0-1 0 0,1 1 0 0 0,-1-1 0 0 0,0 0 0 0 0,1 0 0 0 0,0 0 0 0 0,-1-4 1 0 0,2 6-2 0 0,0-1 0 0 0,-1 1 0 0 0,1 0 0 0 0,0-1 0 0 0,-1 1 0 0 0,1 0 0 0 0,0-1 0 0 0,-1 1 0 0 0,0 0 0 0 0,1 0 0 0 0,-1-1 0 0 0,0 1 0 0 0,1 0 0 0 0,-1 0 0 0 0,0 0 0 0 0,0 0 0 0 0,0 0 0 0 0,0 0 0 0 0,-2-1 0 0 0,2 2 0 0 0,0-1 0 0 0,-1 1 0 0 0,1 0 0 0 0,0 0 0 0 0,0 0 0 0 0,0 0 0 0 0,0 0 0 0 0,0 0 0 0 0,0 0 0 0 0,0 1 0 0 0,-1-1 0 0 0,1 0 0 0 0,0 1 0 0 0,0-1 0 0 0,0 0 0 0 0,0 1 0 0 0,0-1 0 0 0,0 1 0 0 0,0 0 0 0 0,0-1 0 0 0,0 1 0 0 0,1 0 0 0 0,-3 1 0 0 0,-14 10 0 0 0,14-10 0 0 0,0-1 0 0 0,0 1 0 0 0,0 0 0 0 0,1 1 0 0 0,-1-1 0 0 0,0 0 0 0 0,1 1 0 0 0,0-1 0 0 0,-3 4 0 0 0,5-5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0 126 8432 0 0,'0'0'1528'0'0,"22"-24"-466"0"0,-11 18-1072 0 0,-1-1 0 0 0,0-1 0 0 0,0 0-1 0 0,0 0 1 0 0,13-16 0 0 0,-19 19-46 0 0,1 1 0 0 0,-1 0-1 0 0,1 0 1 0 0,0 0 0 0 0,8-4 0 0 0,-6 0 41 0 0,-4 5 3 0 0,-1 4 7 0 0,9 26 66 0 0,-3-1 50 0 0,-7-23-95 0 0,0 1-1 0 0,1-1 1 0 0,-1 1-1 0 0,0-1 0 0 0,-1 1 1 0 0,1-1-1 0 0,0 6 1 0 0,-1-7-5 0 0,0 1 1 0 0,0-1 0 0 0,1 1-1 0 0,0-1 1 0 0,-1 1-1 0 0,1-1 1 0 0,0 1 0 0 0,0-1-1 0 0,2 3 1 0 0,5 17 118 0 0,-2-8 40 0 0,-5-13-136 0 0,0 1-1 0 0,0-1 0 0 0,-1 0 0 0 0,1 0 0 0 0,-1 1 0 0 0,1-1 1 0 0,-1 1-1 0 0,1-1 0 0 0,-1 0 0 0 0,1 1 0 0 0,-1 2 0 0 0,0-1 79 0 0,0-1 0 0 0,0 1 0 0 0,0-1 0 0 0,0 1-1 0 0,-1-1 1 0 0,1 1 0 0 0,-1-1 0 0 0,0 1 0 0 0,0-1-1 0 0,0 0 1 0 0,0 1 0 0 0,0-1 0 0 0,0 0 0 0 0,0 0 0 0 0,-1 0-1 0 0,1 0 1 0 0,-1 0 0 0 0,0 0 0 0 0,1 0 0 0 0,-1 0-1 0 0,-2 1 1 0 0,1-1-10 0 0,0 1 0 0 0,0-1-1 0 0,0 0 1 0 0,0 0 0 0 0,0-1-1 0 0,0 1 1 0 0,-1-1 0 0 0,1 0-1 0 0,-5 2 1 0 0,-15 5 533 0 0,22-7-569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1 155 7024 0 0,'0'0'1809'0'0,"15"-24"-1218"0"0,-4 6-494 0 0,11-15 70 0 0,-21 32-169 0 0,0 0 1 0 0,0 0-1 0 0,-1-1 1 0 0,1 1 0 0 0,0 0-1 0 0,-1-1 1 0 0,1 1-1 0 0,-1 0 1 0 0,1-1-1 0 0,-1 1 1 0 0,0-1-1 0 0,0-2 1 0 0,0 3 0 0 0,1 0 0 0 0,-1-1 0 0 0,0 1 0 0 0,0 0 0 0 0,1-1 0 0 0,-1 1 0 0 0,0 0 0 0 0,1 0 0 0 0,0-1 0 0 0,-1 1 0 0 0,1 0 0 0 0,1-2 0 0 0,4-12 410 0 0,-6 14-311 0 0,0-1-1 0 0,0 1 1 0 0,0 0-1 0 0,0 0 1 0 0,1 0-1 0 0,-1 0 1 0 0,1 0-1 0 0,-1 0 0 0 0,0 0 1 0 0,1 0-1 0 0,0 0 1 0 0,-1 0-1 0 0,1 0 1 0 0,0 0-1 0 0,-1 0 1 0 0,1 0-1 0 0,2-1 1 0 0,3-5 463 0 0,-5 7 42 0 0,5 4-405 0 0,-1 2-126 0 0,0-1-1 0 0,0 1 0 0 0,0-1 1 0 0,-1 1-1 0 0,0 1 1 0 0,0-1-1 0 0,4 9 1 0 0,-7-14-65 0 0,3 7 74 0 0,-1 1 1 0 0,0-1-1 0 0,0 0 1 0 0,-1 1-1 0 0,0 0 1 0 0,1 12-1 0 0,0-6 112 0 0,-2-9 32 0 0,0 0 71 0 0,0-1-1 0 0,0 0 1 0 0,-1 1-1 0 0,1-1 1 0 0,-1 0-1 0 0,0 1 1 0 0,-1-1-1 0 0,1 0 1 0 0,-1 1-1 0 0,-2 7 0 0 0,0-7-214 0 0,1 0-1 0 0,0-1 1 0 0,-1 1-1 0 0,0-1 1 0 0,-1 0-1 0 0,1 0 1 0 0,-1 0-1 0 0,0-1 1 0 0,0 1-1 0 0,0-1 1 0 0,-1 0-1 0 0,1 0 1 0 0,-1 0-1 0 0,0-1 0 0 0,0 1 1 0 0,-10 3-1 0 0,13-5-62 0 0,2-2-4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8240 0 0,'0'0'3433'0'0,"11"-33"-1436"0"0,-10 28-1968 0 0,0 0 0 0 0,1 0 1 0 0,-1 1-1 0 0,1-1 0 0 0,0 0 0 0 0,0 1 0 0 0,1-1 0 0 0,-1 1 0 0 0,1 0 0 0 0,5-6 0 0 0,-7 9-20 0 0,0 0 0 0 0,0 1 0 0 0,0-1 0 0 0,0 0 0 0 0,0 1 0 0 0,0-1 0 0 0,1 1 0 0 0,-1-1 0 0 0,0 1 0 0 0,0 0 0 0 0,1-1 0 0 0,-1 1 0 0 0,0 0 0 0 0,0 0 0 0 0,1 0 0 0 0,-1 0 0 0 0,0 0 0 0 0,0 0 0 0 0,1 0 0 0 0,-1 0 0 0 0,0 1 0 0 0,0-1 0 0 0,3 1 0 0 0,-2 0 32 0 0,0-1 0 0 0,0 1 0 0 0,0 0-1 0 0,-1-1 1 0 0,1 1 0 0 0,0 0-1 0 0,0 0 1 0 0,-1 0 0 0 0,1 0-1 0 0,0 1 1 0 0,-1-1 0 0 0,1 0-1 0 0,-1 1 1 0 0,3 2 0 0 0,-4-4-9 0 0,0 0 0 0 0,0 0 0 0 0,0 0 0 0 0,0 0 1 0 0,0-1-1 0 0,0 1 0 0 0,0 0 0 0 0,0 0 0 0 0,0 0 0 0 0,0 0 1 0 0,0 0-1 0 0,0 0 0 0 0,0 0 0 0 0,0-1 0 0 0,0 1 0 0 0,0 0 0 0 0,0 0 1 0 0,1 0-1 0 0,-1 0 0 0 0,0 0 0 0 0,0 0 0 0 0,0 0 0 0 0,0 0 1 0 0,0 0-1 0 0,0 0 0 0 0,0-1 0 0 0,0 1 0 0 0,1 0 0 0 0,-1 0 0 0 0,0 0 1 0 0,0 0-1 0 0,0 0 0 0 0,0 0 0 0 0,0 0 0 0 0,0 0 0 0 0,1 0 1 0 0,-1 0-1 0 0,0 0 0 0 0,0 0 0 0 0,0 0 0 0 0,0 0 0 0 0,0 0 0 0 0,0 0 1 0 0,1 0-1 0 0,-1 0 0 0 0,0 0 0 0 0,0 1 0 0 0,0-1 0 0 0,0 0 0 0 0,0 0 1 0 0,0 0-1 0 0,0 0 0 0 0,1 0 0 0 0,-1 0 0 0 0,0 0 0 0 0,0 0 1 0 0,0 0-1 0 0,0 1 0 0 0,3-23 506 0 0,3-8-191 0 0,-4 26-347 0 0,-1 0-1 0 0,1 1 1 0 0,1 0-1 0 0,-1-1 1 0 0,0 1-1 0 0,1 0 1 0 0,0 0-1 0 0,0 0 0 0 0,0 1 1 0 0,0-1-1 0 0,6-3 1 0 0,-8 5-17 0 0,0 1 1 0 0,0 0-1 0 0,0 0 0 0 0,0-1 1 0 0,0 1-1 0 0,0 0 0 0 0,0 0 1 0 0,0 0-1 0 0,0 0 1 0 0,0 1-1 0 0,0-1 0 0 0,0 0 1 0 0,0 0-1 0 0,0 0 0 0 0,0 1 1 0 0,-1-1-1 0 0,1 1 1 0 0,2 0-1 0 0,-2-1 11 0 0,-1 1 0 0 0,1-1 1 0 0,0 1-1 0 0,0-1 0 0 0,0 0 0 0 0,0 1 1 0 0,-1-1-1 0 0,1 0 0 0 0,0 0 0 0 0,0 0 1 0 0,0 0-1 0 0,0 0 0 0 0,0 0 1 0 0,0 0-1 0 0,0 0 0 0 0,-1 0 0 0 0,1 0 1 0 0,0 0-1 0 0,0 0 0 0 0,0-1 0 0 0,0 1 1 0 0,1-1-1 0 0,14 35 1510 0 0,-15-30-1491 0 0,1 0-1 0 0,-1 0 1 0 0,0 0 0 0 0,0 0 0 0 0,0 1 0 0 0,-1-1 0 0 0,1 0 0 0 0,-1 1 0 0 0,0-1-1 0 0,-1 5 1 0 0,0-4-5 0 0,1 1 0 0 0,0-1 0 0 0,1 1 0 0 0,-1-1 0 0 0,3 9 0 0 0,-2-11-5 0 0,0 1-1 0 0,0-1 1 0 0,-1 1-1 0 0,1-1 1 0 0,-1 0-1 0 0,0 1 1 0 0,0-1-1 0 0,0 1 1 0 0,0-1-1 0 0,0 1 1 0 0,-1-1-1 0 0,1 1 1 0 0,-1-1-1 0 0,0 0 1 0 0,0 1-1 0 0,-1-1 1 0 0,1 0-1 0 0,-1 0 1 0 0,1 0-1 0 0,-1 0 1 0 0,0 0-1 0 0,0 0 1 0 0,0 0-1 0 0,0-1 1 0 0,-5 5-1 0 0,-13 12-2 0 0,8-8 0 0 0,-20 23 0 0 0,27-27 7 0 0,0 0-1 0 0,-1 0 1 0 0,0-1 0 0 0,0 0-1 0 0,-1 0 1 0 0,0-1-1 0 0,0 1 1 0 0,0-1-1 0 0,-8 4 1 0 0,5-3 33 0 0,9-6-34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60 1 5824 0 0,'0'0'2960'0'0,"-26"22"882"0"0,13-3-3453 0 0,11-16-359 0 0,0-1 0 0 0,0 1 0 0 0,0 0-1 0 0,0 0 1 0 0,0 0 0 0 0,0 0 0 0 0,1 0 0 0 0,-1 1-1 0 0,1-1 1 0 0,0 0 0 0 0,-1 6 0 0 0,3-9-28 0 0,-1 0 1 0 0,1 1-1 0 0,-1-1 1 0 0,1 0-1 0 0,0 1 1 0 0,-1-1-1 0 0,1 0 1 0 0,0 0-1 0 0,-1 0 1 0 0,1 1-1 0 0,0-1 1 0 0,-1 0-1 0 0,1 0 1 0 0,0 0-1 0 0,-1 0 1 0 0,1 0-1 0 0,0 0 1 0 0,-1 0-1 0 0,1 0 1 0 0,0-1-1 0 0,-1 1 1 0 0,2 0-1 0 0,17-4 30 0 0,-16 1-23 0 0,0 1-1 0 0,0-1 1 0 0,1 0-1 0 0,-1 1 1 0 0,-1-1-1 0 0,1-1 0 0 0,0 1 1 0 0,-1 0-1 0 0,0-1 1 0 0,4-6-1 0 0,-4 7 32 0 0,-1 0-1 0 0,0 0 0 0 0,0 0 0 0 0,0 0 1 0 0,0 0-1 0 0,0 0 0 0 0,0 0 1 0 0,0-5-1 0 0,-2 8-19 0 0,1 0 0 0 0,0-1 1 0 0,-1 1-1 0 0,1 0 0 0 0,0-1 1 0 0,-1 1-1 0 0,1 0 0 0 0,0 0 0 0 0,-1 0 1 0 0,1-1-1 0 0,-1 1 0 0 0,1 0 1 0 0,0 0-1 0 0,-1 0 0 0 0,1 0 0 0 0,-1-1 1 0 0,1 1-1 0 0,-1 0 0 0 0,1 0 1 0 0,-1 0-1 0 0,1 0 0 0 0,0 0 0 0 0,-1 0 1 0 0,1 0-1 0 0,-1 0 0 0 0,1 1 1 0 0,-1-1-1 0 0,1 0 0 0 0,0 0 0 0 0,-1 0 1 0 0,1 0-1 0 0,-1 1 0 0 0,1-1 0 0 0,0 0 1 0 0,-1 0-1 0 0,0 1 0 0 0,-23 9 127 0 0,20-8-64 0 0,3-2-64 0 0,0 1 0 0 0,-1-1 1 0 0,1 1-1 0 0,0-1 0 0 0,0 1 0 0 0,0 0 1 0 0,0-1-1 0 0,0 1 0 0 0,0 0 0 0 0,1 0 0 0 0,-1 0 1 0 0,0 0-1 0 0,-1 1 0 0 0,2 0 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46 13 7632 0 0,'0'0'2634'0'0,"-14"5"-1624"0"0,-12 30-236 0 0,20-26-672 0 0,28-17 48 0 0,-1-13-111 0 0,-20 20-35 0 0,0 0-1 0 0,-1 0 0 0 0,1 0 0 0 0,0 1 1 0 0,-1-1-1 0 0,1 0 0 0 0,0 0 0 0 0,-1 0 0 0 0,1 0 1 0 0,-1 0-1 0 0,0 0 0 0 0,1 0 0 0 0,-1 0 1 0 0,0 0-1 0 0,1-1 0 0 0,-1 1 0 0 0,0 0 1 0 0,0 0-1 0 0,0 0 0 0 0,0 0 0 0 0,0 0 1 0 0,0 0-1 0 0,0 0 0 0 0,-1-2 0 0 0,1 2-1 0 0,-1 1 0 0 0,1 0 0 0 0,0-1 0 0 0,-1 1 0 0 0,1 0 0 0 0,0-1 0 0 0,-1 1 0 0 0,1 0 0 0 0,-1-1-1 0 0,1 1 1 0 0,-1 0 0 0 0,1 0 0 0 0,-1-1 0 0 0,1 1 0 0 0,-1 0 0 0 0,1 0 0 0 0,-1 0 0 0 0,1 0 0 0 0,-1 0 0 0 0,1 0-1 0 0,-1 0 1 0 0,1 0 0 0 0,-1 0 0 0 0,1 0 0 0 0,-1 0 0 0 0,1 0 0 0 0,-1 0 0 0 0,1 0 0 0 0,-1 0 0 0 0,1 1 0 0 0,-1-1 0 0 0,1 0-1 0 0,-1 0 1 0 0,1 0 0 0 0,0 1 0 0 0,-1-1 0 0 0,1 0 0 0 0,-1 1 0 0 0,1-1 0 0 0,0 0 0 0 0,-1 1 0 0 0,1-1 0 0 0,0 1-1 0 0,-1-1 1 0 0,1 0 0 0 0,0 1 0 0 0,0-1 0 0 0,-1 1 0 0 0,-12 22 96 0 0,11-15-67 0 0,2-4-20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37 8 5920 0 0,'0'0'846'0'0,"-24"21"-291"0"0,22-19-483 0 0,1-1 0 0 0,0 1-1 0 0,0-1 1 0 0,0 1 0 0 0,0-1-1 0 0,0 1 1 0 0,0 0 0 0 0,1-1-1 0 0,-1 1 1 0 0,0 0 0 0 0,1 0-1 0 0,-1 2 1 0 0,1-4-45 0 0,0 0 0 0 0,0 0 0 0 0,0 1 0 0 0,0-1 0 0 0,0 0 0 0 0,0 0 0 0 0,1 1 0 0 0,-1-1 0 0 0,0 0 1 0 0,0 0-1 0 0,0 0 0 0 0,0 1 0 0 0,0-1 0 0 0,0 0 0 0 0,1 0 0 0 0,-1 0 0 0 0,0 0 0 0 0,0 1 0 0 0,0-1 0 0 0,1 0 0 0 0,-1 0 0 0 0,0 0 0 0 0,0 0 0 0 0,1 0 0 0 0,-1 0 0 0 0,0 0 0 0 0,0 1 0 0 0,0-1 0 0 0,1 0 0 0 0,-1 0 0 0 0,1 0 0 0 0,15-3 165 0 0,-13 2-154 0 0,-1 0-1 0 0,0-1 0 0 0,0 1 0 0 0,0-1 1 0 0,0 1-1 0 0,0-1 0 0 0,-1 0 1 0 0,1 1-1 0 0,0-1 0 0 0,1-3 0 0 0,-2 4 20 0 0,0 0-1 0 0,-1 1 0 0 0,1-1 0 0 0,0 0 0 0 0,-1 0 1 0 0,1 0-1 0 0,-1 0 0 0 0,0 1 0 0 0,1-1 1 0 0,-1 0-1 0 0,0 0 0 0 0,1 0 0 0 0,-1 0 0 0 0,0 0 1 0 0,0 0-1 0 0,0 0 0 0 0,0 0 0 0 0,0 0 0 0 0,0 0 1 0 0,0 0-1 0 0,0 0 0 0 0,0 0 0 0 0,0 0 0 0 0,-1 0 1 0 0,1 0-1 0 0,0 0 0 0 0,-1-2 0 0 0,0 3-27 0 0,1-1-1 0 0,-1 1 1 0 0,1-1-1 0 0,0 1 0 0 0,-1-1 1 0 0,1 1-1 0 0,-1-1 1 0 0,0 1-1 0 0,1 0 0 0 0,-1-1 1 0 0,1 1-1 0 0,-1 0 1 0 0,1-1-1 0 0,-1 1 0 0 0,0 0 1 0 0,1 0-1 0 0,-1 0 1 0 0,0 0-1 0 0,1-1 0 0 0,-1 1 1 0 0,0 0-1 0 0,1 0 1 0 0,-1 0-1 0 0,0 0 0 0 0,1 0 1 0 0,-1 1-1 0 0,0-1 1 0 0,1 0-1 0 0,-1 0 1 0 0,0 0-1 0 0,1 0 0 0 0,-1 1 1 0 0,0-1-1 0 0,0 1 18 0 0,-1 0-1 0 0,1 0 0 0 0,0 0 1 0 0,0 0-1 0 0,0 0 0 0 0,0 0 1 0 0,0 1-1 0 0,1-1 1 0 0,-1 0-1 0 0,0 0 0 0 0,0 1 1 0 0,1-1-1 0 0,-2 2 1 0 0,2-1 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27 11 4720 0 0,'0'0'2673'0'0,"-20"14"-1380"0"0,20-13-1264 0 0,-1-1 0 0 0,1 0 0 0 0,-1 1 0 0 0,1-1 0 0 0,0 0-1 0 0,-1 1 1 0 0,1-1 0 0 0,-1 1 0 0 0,1-1 0 0 0,0 1 0 0 0,-1-1-1 0 0,1 1 1 0 0,0-1 0 0 0,0 1 0 0 0,-1-1 0 0 0,1 1 0 0 0,0-1 0 0 0,0 1-1 0 0,0-1 1 0 0,0 1 0 0 0,0-1 0 0 0,0 1 0 0 0,0-1 0 0 0,0 1-1 0 0,0 0 1 0 0,0-1 0 0 0,0 1 0 0 0,0-1 0 0 0,0 1 0 0 0,0 0-1 0 0,1-1-6 0 0,0 1-1 0 0,-1-1 1 0 0,1 0-1 0 0,0 0 0 0 0,-1 0 1 0 0,1 1-1 0 0,0-1 0 0 0,0 0 1 0 0,-1 0-1 0 0,1 0 0 0 0,0 0 1 0 0,0 0-1 0 0,-1 0 1 0 0,1-1-1 0 0,0 1 0 0 0,-1 0 1 0 0,1 0-1 0 0,0 0 0 0 0,0-1 1 0 0,0 1 2 0 0,1 0-1 0 0,-1-1 1 0 0,0 1 0 0 0,0 0-1 0 0,0-1 1 0 0,0 1 0 0 0,0-1-1 0 0,0 1 1 0 0,1-1 0 0 0,-1 0-1 0 0,0 1 1 0 0,-1-1 0 0 0,1 0 0 0 0,0 0-1 0 0,0 0 1 0 0,0 1 0 0 0,0-1-1 0 0,-1 0 1 0 0,1 0 0 0 0,0 0-1 0 0,-1-1 1 0 0,1 1 0 0 0,-1 0-1 0 0,1 0 1 0 0,-1 0 0 0 0,1 0 0 0 0,-1 0-1 0 0,0-1 1 0 0,0 1 0 0 0,1-2-1 0 0,-2 2 12 0 0,1 0 0 0 0,0 1-1 0 0,0-1 1 0 0,-1 0 0 0 0,1 1 0 0 0,-1-1-1 0 0,1 0 1 0 0,0 1 0 0 0,-1-1-1 0 0,1 1 1 0 0,-1-1 0 0 0,0 0 0 0 0,1 1-1 0 0,-1 0 1 0 0,1-1 0 0 0,-1 1-1 0 0,0-1 1 0 0,1 1 0 0 0,-1 0 0 0 0,0-1-1 0 0,1 1 1 0 0,-1 0 0 0 0,0 0-1 0 0,0-1 1 0 0,1 1 0 0 0,-1 0 0 0 0,0 0-1 0 0,0 0 1 0 0,1 0 0 0 0,-1 0-1 0 0,0 0 1 0 0,0 0 0 0 0,1 0 0 0 0,-1 0-1 0 0,0 1 1 0 0,0-1 0 0 0,1 0-1 0 0,-1 0 1 0 0,0 1 0 0 0,1-1 0 0 0,-1 0-1 0 0,0 1 1 0 0,1-1 0 0 0,-1 1-1 0 0,0-1 1 0 0,1 1 0 0 0,-1-1 0 0 0,1 1-1 0 0,-1-1 1 0 0,1 1 0 0 0,-1-1-1 0 0,1 1 1 0 0,0 0 0 0 0,-1-1 0 0 0,1 2-1 0 0,-1 0 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31 68 6016 0 0,'0'-6'88'0'0,"0"4"-13"0"0,1 0 1 0 0,-1 0-1 0 0,0 1 0 0 0,1-1 1 0 0,-1 0-1 0 0,0 0 0 0 0,-1 0 1 0 0,1 0-1 0 0,0 0 1 0 0,0 0-1 0 0,-1 0 0 0 0,1 0 1 0 0,-1 0-1 0 0,0 0 0 0 0,0 1 1 0 0,1-1-1 0 0,-1 0 0 0 0,-2-2 1 0 0,-14 32 2924 0 0,16-26-2965 0 0,0-1 1 0 0,0 1-1 0 0,1-1 1 0 0,-1 1-1 0 0,1-1 1 0 0,-1 1-1 0 0,1 0 1 0 0,-1-1-1 0 0,1 1 0 0 0,0 0 1 0 0,0 0-1 0 0,0-1 1 0 0,0 1-1 0 0,0 3 1 0 0,0-5-31 0 0,0 0-1 0 0,1 1 1 0 0,-1-1-1 0 0,0 0 1 0 0,0 0 0 0 0,0 1-1 0 0,0-1 1 0 0,0 0 0 0 0,1 0-1 0 0,-1 1 1 0 0,0-1 0 0 0,0 0-1 0 0,0 0 1 0 0,1 0 0 0 0,-1 1-1 0 0,0-1 1 0 0,0 0 0 0 0,1 0-1 0 0,-1 0 1 0 0,0 0 0 0 0,1 0-1 0 0,-1 1 1 0 0,0-1 0 0 0,0 0-1 0 0,1 0 1 0 0,-1 0 0 0 0,0 0-1 0 0,1 0 1 0 0,14-6 49 0 0,19-24 17 0 0,-31 27-63 0 0,-1 1 0 0 0,0-1 0 0 0,0 0 0 0 0,0 1 0 0 0,-1-1 0 0 0,1 0 0 0 0,-1 0 0 0 0,1 0 0 0 0,-1-1 0 0 0,0 1 0 0 0,1-5 0 0 0,-2 7-6 0 0,0 1 0 0 0,-1-1 0 0 0,1 1 1 0 0,0-1-1 0 0,-1 1 0 0 0,1-1 0 0 0,-1 1 0 0 0,1-1 1 0 0,-1 1-1 0 0,1-1 0 0 0,-1 1 0 0 0,1 0 1 0 0,-1-1-1 0 0,1 1 0 0 0,-1 0 0 0 0,1-1 1 0 0,-1 1-1 0 0,0 0 0 0 0,1 0 0 0 0,-1 0 0 0 0,1 0 1 0 0,-1-1-1 0 0,0 1 0 0 0,1 0 0 0 0,-1 0 1 0 0,0 0-1 0 0,1 0 0 0 0,-1 0 0 0 0,0 1 0 0 0,1-1 1 0 0,-1 0-1 0 0,1 0 0 0 0,-2 1 0 0 0,0-1 2 0 0,0 0 0 0 0,0 0-1 0 0,-1 0 1 0 0,1 1 0 0 0,0-1-1 0 0,0 1 1 0 0,0-1-1 0 0,0 1 1 0 0,-3 1 0 0 0,4 0 8 0 0,0-1 0 0 0,0 0 0 0 0,0 0 0 0 0,0 1 1 0 0,0-1-1 0 0,0 0 0 0 0,0 1 0 0 0,0-1 0 0 0,1 1 1 0 0,-1-1-1 0 0,0 1 0 0 0,1 0 0 0 0,0-1 0 0 0,-1 1 0 0 0,1 0 1 0 0,0-1-1 0 0,0 1 0 0 0,0 0 0 0 0,0-1 0 0 0,0 4 1 0 0,1-3 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593 41 4008 0 0,'0'0'11033'0'0,"-6"-14"-10554"0"0,-2 10-470 0 0,0 0 1 0 0,0 1 0 0 0,0 0 0 0 0,0 0 0 0 0,-1 0 0 0 0,1 1-1 0 0,-17-1 1 0 0,9 2-43 0 0,-1 0-1 0 0,0 2 0 0 0,-18 3 1 0 0,-59 8-119 0 0,68-8 152 0 0,16-4 7 0 0,0 2 1 0 0,0-1-1 0 0,0 2 1 0 0,0-1-1 0 0,-13 6 1 0 0,-10 1 34 0 0,28-9-35 0 0,0 1-1 0 0,0 0 1 0 0,0 1 0 0 0,0-1 0 0 0,1 1-1 0 0,-7 3 1 0 0,-33 10 49 0 0,37-13 149 0 0,0 1-1 0 0,0 1 1 0 0,0-1-1 0 0,1 1 0 0 0,0 0 1 0 0,-1 1-1 0 0,2 0 1 0 0,-8 6-1 0 0,-18 22 1255 0 0,29-31-1400 0 0,1 0 1 0 0,-1 0 0 0 0,1 0-1 0 0,0 0 1 0 0,0 1 0 0 0,0-1-1 0 0,0 0 1 0 0,0 1 0 0 0,1-1-1 0 0,-1 1 1 0 0,1-1-1 0 0,-1 1 1 0 0,1-1 0 0 0,0 1-1 0 0,0-1 1 0 0,0 1 0 0 0,0-1-1 0 0,0 1 1 0 0,1-1 0 0 0,-1 1-1 0 0,1-1 1 0 0,0 0-1 0 0,0 1 1 0 0,0-1 0 0 0,1 4-1 0 0,8 9 213 0 0,-9-13-255 0 0,-1 0 1 0 0,1 0-1 0 0,0-1 0 0 0,0 1 1 0 0,1 0-1 0 0,-1-1 0 0 0,0 1 1 0 0,0-1-1 0 0,1 1 1 0 0,-1-1-1 0 0,1 0 0 0 0,1 2 1 0 0,7 3 38 0 0,-4-1-20 0 0,0-1 0 0 0,1 0 0 0 0,0 0 0 0 0,0-1 0 0 0,0 0 0 0 0,12 4 0 0 0,8 1 36 0 0,34 7 114 0 0,-39-13-121 0 0,0-1 0 0 0,40-3-1 0 0,-6 0 85 0 0,-45 1 42 0 0,0 0 0 0 0,0-1 0 0 0,-1-1-1 0 0,16-4 1 0 0,1-1-49 0 0,-7 3 84 0 0,1 0-162 0 0,0-1 0 0 0,21-8-1 0 0,-34 9-27 0 0,0 0 0 0 0,-1 0-1 0 0,1 0 1 0 0,11-12 0 0 0,6-5 89 0 0,-21 18-75 0 0,0 0-1 0 0,-1 0 0 0 0,1 0 0 0 0,-1 0 0 0 0,0 0 1 0 0,0-1-1 0 0,-1 1 0 0 0,1-1 0 0 0,-1 0 1 0 0,0 0-1 0 0,0 0 0 0 0,1-6 0 0 0,-3 8-34 0 0,1 1-1 0 0,-1 0 0 0 0,0 0 1 0 0,1 0-1 0 0,-1-1 1 0 0,0 1-1 0 0,0 0 1 0 0,-1 0-1 0 0,1 0 0 0 0,0-1 1 0 0,-1 1-1 0 0,0 0 1 0 0,1 0-1 0 0,-1 0 0 0 0,0 0 1 0 0,0 0-1 0 0,-1-3 1 0 0,-2 0 41 0 0,0-1 0 0 0,0 1 1 0 0,0 0-1 0 0,-6-6 1 0 0,5 6-34 0 0,0 0 1 0 0,0 1 0 0 0,-1 0-1 0 0,1 0 1 0 0,-1 0 0 0 0,0 1-1 0 0,0 0 1 0 0,-1 0 0 0 0,1 0-1 0 0,0 1 1 0 0,-1 0 0 0 0,0 0-1 0 0,1 1 1 0 0,-1-1 0 0 0,-10 1-1 0 0,8 1-15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4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35 24 3312 0 0,'0'0'313'0'0,"-19"19"2038"0"0,17-16-2129 0 0,0 0-1 0 0,0 0 1 0 0,0 0 0 0 0,1 1-1 0 0,-1-1 1 0 0,1 0 0 0 0,0 1 0 0 0,0-1-1 0 0,-1 8 241 0 0,24-17 94 0 0,-17 4-536 0 0,-1 1 1 0 0,1-2-1 0 0,-1 1 0 0 0,0 0 1 0 0,0-1-1 0 0,0 0 1 0 0,4-4-1 0 0,-7 6-1 0 0,0 0 0 0 0,0 0 1 0 0,0 0-1 0 0,0 0 0 0 0,0 0 0 0 0,0 0 1 0 0,0-1-1 0 0,0 1 0 0 0,0 0 0 0 0,-1-1 1 0 0,1 1-1 0 0,0 0 0 0 0,-1-1 0 0 0,1 1 1 0 0,-1-1-1 0 0,0 1 0 0 0,0-1 0 0 0,1 1 1 0 0,-1-1-1 0 0,0 1 0 0 0,0-1 0 0 0,0 1 1 0 0,-1-1-1 0 0,1 1 0 0 0,0-1 0 0 0,-1-2 1 0 0,1 3 3 0 0,-1 0 1 0 0,1 1 0 0 0,0-1-1 0 0,-1 0 1 0 0,1 0 0 0 0,-1 0-1 0 0,1 1 1 0 0,-1-1-1 0 0,1 0 1 0 0,-1 1 0 0 0,1-1-1 0 0,-1 1 1 0 0,0-1 0 0 0,1 0-1 0 0,-1 1 1 0 0,0-1 0 0 0,1 1-1 0 0,-1 0 1 0 0,0-1 0 0 0,0 1-1 0 0,0 0 1 0 0,1-1-1 0 0,-1 1 1 0 0,0 0 0 0 0,0 0-1 0 0,0 0 1 0 0,0 0 0 0 0,1-1-1 0 0,-1 1 1 0 0,0 0 0 0 0,0 1-1 0 0,0-1 1 0 0,0 0 0 0 0,1 0-1 0 0,-1 0 1 0 0,0 0-1 0 0,0 1 1 0 0,0-1 0 0 0,0 0-1 0 0,1 1 1 0 0,-1-1 0 0 0,0 1-1 0 0,1-1 1 0 0,-1 1 0 0 0,0-1-1 0 0,1 1 1 0 0,-2 0 0 0 0,0 1 42 0 0,-1 0 0 0 0,1 0 0 0 0,0 0-1 0 0,1 0 1 0 0,-1 0 0 0 0,0 1 0 0 0,0-1 0 0 0,1 0 0 0 0,0 1 0 0 0,-1-1 0 0 0,1 1 0 0 0,0 0 0 0 0,-1 3 0 0 0,2-4-6 0 0,-1-1-38 0 0,1 0-1 0 0,0 0 0 0 0,0-1 0 0 0,0 1 0 0 0,-1 0 1 0 0,1 0-1 0 0,0 0 0 0 0,0-1 0 0 0,0 1 1 0 0,0 0-1 0 0,1 0 0 0 0,-1 0 0 0 0,0 0 1 0 0,0-1-1 0 0,0 1 0 0 0,1 0 0 0 0,-1 0 0 0 0,0-1 1 0 0,1 1-1 0 0,-1 0 0 0 0,1 0 0 0 0,-1-1 1 0 0,0 1-1 0 0,1 0 0 0 0,0 0 0 0 0,0-1 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40 13 2608 0 0,'0'0'576'0'0,"-26"18"1592"0"0,19 4-1331 0 0,7-21-831 0 0,0-1 0 0 0,0 0 0 0 0,-1 1 0 0 0,1-1 0 0 0,0 1 0 0 0,0-1 0 0 0,0 0 0 0 0,0 1 0 0 0,0-1 0 0 0,0 1 0 0 0,0-1-1 0 0,0 0 1 0 0,0 1 0 0 0,0-1 0 0 0,0 1 0 0 0,0-1 0 0 0,0 0 0 0 0,0 1 0 0 0,0-1 0 0 0,1 0 0 0 0,-1 1 0 0 0,0-1 0 0 0,0 0 0 0 0,0 1-1 0 0,1-1 1 0 0,-1 0 0 0 0,0 1 0 0 0,0-1 0 0 0,1 0 0 0 0,-1 1 0 0 0,0-1 0 0 0,0 0 0 0 0,1 0 0 0 0,-1 1 0 0 0,0-1 0 0 0,1 0 0 0 0,-1 0-1 0 0,1 0 1 0 0,-1 0 0 0 0,0 1 0 0 0,1-1 0 0 0,-1 0 0 0 0,0 0 0 0 0,1 0 0 0 0,-1 0 0 0 0,1 0 0 0 0,-1 0 0 0 0,0 0 0 0 0,1 0 0 0 0,-1 0 0 0 0,1 0-1 0 0,-1 0 1 0 0,0 0 0 0 0,1 0 0 0 0,0-1 0 0 0,1 0 6 0 0,1 0 0 0 0,-1 0 1 0 0,0 0-1 0 0,1-1 0 0 0,-1 1 0 0 0,0-1 0 0 0,0 1 0 0 0,0-1 1 0 0,0 0-1 0 0,0 0 0 0 0,-1 0 0 0 0,1 0 0 0 0,0 0 0 0 0,-1 0 0 0 0,0 0 1 0 0,3-4-1 0 0,-4 5-7 0 0,0 0 0 0 0,1 0 0 0 0,-1 0 0 0 0,0 0 0 0 0,1 0 0 0 0,-1 0 0 0 0,0 0-1 0 0,0 0 1 0 0,0 0 0 0 0,0 1 0 0 0,0-1 0 0 0,0 0 0 0 0,0 0 0 0 0,0 0 0 0 0,0 0 0 0 0,0 0 0 0 0,-1 0 0 0 0,1 0 0 0 0,0 0 0 0 0,-1 0 0 0 0,1 0 0 0 0,0 1 0 0 0,-1-1 0 0 0,1 0 0 0 0,-1 0 0 0 0,0 0 0 0 0,1 1 0 0 0,-1-1 0 0 0,1 0 0 0 0,-1 1 0 0 0,0-1 0 0 0,0 0 0 0 0,1 1 0 0 0,-1-1 0 0 0,0 1-1 0 0,0 0 1 0 0,0-1 0 0 0,0 1 0 0 0,1-1 0 0 0,-1 1 0 0 0,0 0 0 0 0,0 0 0 0 0,0 0 0 0 0,0-1 0 0 0,0 1 0 0 0,-2 0 0 0 0,2 0 12 0 0,0 0-1 0 0,0 0 1 0 0,0-1-1 0 0,0 1 1 0 0,0 0 0 0 0,0 0-1 0 0,0 0 1 0 0,0 0-1 0 0,0 1 1 0 0,-1-1 0 0 0,1 0-1 0 0,0 0 1 0 0,0 1-1 0 0,0-1 1 0 0,0 0 0 0 0,0 1-1 0 0,0-1 1 0 0,0 1-1 0 0,1-1 1 0 0,-1 1 0 0 0,0 0-1 0 0,0-1 1 0 0,-1 2-1 0 0,1 0 47 0 0,0-1 0 0 0,0 1-1 0 0,0 0 1 0 0,0 0-1 0 0,1 0 1 0 0,-1 0-1 0 0,1 0 1 0 0,-1 0 0 0 0,1-1-1 0 0,0 1 1 0 0,-1 4-1 0 0,1-4 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30 12 7136 0 0,'0'0'760'0'0,"-19"21"-71"0"0,18-19-631 0 0,0-1 0 0 0,0 1 0 0 0,-1 0 0 0 0,1 0 0 0 0,1 0 0 0 0,-1 0 0 0 0,0 1 0 0 0,0-1 0 0 0,0 3 0 0 0,1-5-46 0 0,0 1 1 0 0,0-1 0 0 0,0 0-1 0 0,0 0 1 0 0,0 1 0 0 0,0-1-1 0 0,0 0 1 0 0,0 0 0 0 0,0 1-1 0 0,0-1 1 0 0,1 0-1 0 0,-1 0 1 0 0,0 0 0 0 0,0 1-1 0 0,0-1 1 0 0,0 0 0 0 0,0 0-1 0 0,0 0 1 0 0,1 0 0 0 0,-1 1-1 0 0,0-1 1 0 0,0 0-1 0 0,0 0 1 0 0,1 0 0 0 0,-1 0-1 0 0,0 0 1 0 0,0 0 0 0 0,0 1-1 0 0,1-1 1 0 0,-1 0 0 0 0,0 0-1 0 0,15-2 156 0 0,-13 1-159 0 0,0 0 0 0 0,1-1-1 0 0,-1 1 1 0 0,0-1 0 0 0,0 0 0 0 0,0 1 0 0 0,-1-1-1 0 0,1 0 1 0 0,0 0 0 0 0,2-4 0 0 0,-3 5 4 0 0,-1 0 1 0 0,1 0 0 0 0,0 0-1 0 0,-1 0 1 0 0,1 0-1 0 0,0 0 1 0 0,-1 0-1 0 0,0 0 1 0 0,1 0-1 0 0,-1 0 1 0 0,1 0 0 0 0,-1 0-1 0 0,0 0 1 0 0,0-1-1 0 0,0 1 1 0 0,0 0-1 0 0,0 0 1 0 0,0 0-1 0 0,0 0 1 0 0,0-1 0 0 0,0 1-1 0 0,0 0 1 0 0,-1 0-1 0 0,1 0 1 0 0,-1-2-1 0 0,0 2 3 0 0,1 1 0 0 0,-1-1 0 0 0,0 0-1 0 0,1 1 1 0 0,-1-1 0 0 0,0 1-1 0 0,1-1 1 0 0,-1 1 0 0 0,0 0 0 0 0,0-1-1 0 0,0 1 1 0 0,1 0 0 0 0,-1-1-1 0 0,0 1 1 0 0,0 0 0 0 0,0 0 0 0 0,0 0-1 0 0,0 0 1 0 0,1 0 0 0 0,-1 0 0 0 0,0 0-1 0 0,0 0 1 0 0,0 0 0 0 0,0 0-1 0 0,0 0 1 0 0,1 1 0 0 0,-1-1 0 0 0,0 0-1 0 0,0 1 1 0 0,0-1 0 0 0,1 0-1 0 0,-1 1 1 0 0,0-1 0 0 0,0 1 0 0 0,0 0-1 0 0,-1 0 26 0 0,1 0 0 0 0,0 0 0 0 0,0 1 0 0 0,-1-1 0 0 0,1 0 0 0 0,0 0 0 0 0,0 1 0 0 0,0-1 0 0 0,0 1 0 0 0,1-1 0 0 0,-1 0-1 0 0,0 1 1 0 0,0 0 0 0 0,1-1 0 0 0,-1 1 0 0 0,1-1 0 0 0,-1 4 0 0 0,1-3 36 0 0,0 0-3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22 5 3712 0 0,'-16'26'4728'0'0,"11"-5"-3346"0"0,8-16-499 0 0,10-11-651 0 0,-10 4-170 0 0,1-1 1 0 0,-1 0-1 0 0,0 0 1 0 0,0 0-1 0 0,0 0 1 0 0,0 0-1 0 0,0-1 1 0 0,-1 1-1 0 0,1-1 0 0 0,-1 0 1 0 0,3-5-1 0 0,-6 9-52 0 0,1-1 0 0 0,0 1 0 0 0,-1-1 0 0 0,1 1 0 0 0,0-1 0 0 0,-1 1 0 0 0,1 0 0 0 0,-1-1 0 0 0,1 1 0 0 0,-1 0 0 0 0,1-1 0 0 0,-1 1 0 0 0,1 0 0 0 0,-1 0 0 0 0,1-1 0 0 0,-1 1 0 0 0,1 0 0 0 0,-1 0 0 0 0,1 0 0 0 0,-1 0 0 0 0,1 0 0 0 0,-1 0 0 0 0,1 0 0 0 0,-1 0 0 0 0,0 0 0 0 0,1 0 0 0 0,-1 0 0 0 0,1 0 0 0 0,-1 0 0 0 0,1 0 0 0 0,-1 1 0 0 0,-20 2 74 0 0,20-2-66 0 0,-1-1 0 0 0,1 1 0 0 0,0 0 0 0 0,0 0 0 0 0,0-1 0 0 0,0 1 0 0 0,0 0 0 0 0,0 0 0 0 0,1 0 0 0 0,-1 0 0 0 0,0 0 0 0 0,0 0 0 0 0,1 1 0 0 0,-1-1 0 0 0,0 2-1 0 0,0-2-9 0 0,1-1-1 0 0,0 1 0 0 0,0-1 1 0 0,0 1-1 0 0,0-1 0 0 0,0 1 0 0 0,0-1 1 0 0,0 1-1 0 0,0-1 0 0 0,0 1 0 0 0,0-1 1 0 0,0 1-1 0 0,0-1 0 0 0,0 1 0 0 0,1-1 1 0 0,-1 1-1 0 0,0-1 0 0 0,0 1 0 0 0,0-1 1 0 0,1 0-1 0 0,-1 1 0 0 0,0-1 0 0 0,1 1 1 0 0,-1-1-1 0 0,0 0 0 0 0,1 1 1 0 0,-1-1-1 0 0,0 0 0 0 0,1 1 0 0 0,-1-1 1 0 0,1 0-1 0 0,-1 0 0 0 0,0 1 0 0 0,1-1 1 0 0,-1 0-1 0 0,1 0 0 0 0,-1 0 0 0 0,1 0 1 0 0,-1 0-1 0 0,1 1 0 0 0,-1-1 0 0 0,1 0 1 0 0,0 0-1 0 0,2 0 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1 172 4816 0 0,'0'0'4304'0'0,"16"9"-3570"0"0,49-13 1098 0 0,-62 4-1801 0 0,0-1 1 0 0,0 1-1 0 0,0-1 0 0 0,-1 0 0 0 0,1 0 0 0 0,0 0 0 0 0,0-1 1 0 0,2-1-1 0 0,19-7 172 0 0,23-2 149 0 0,-38 9-290 0 0,0 0 0 0 0,1 0 0 0 0,-1 1 0 0 0,19-1 0 0 0,-24 2-44 0 0,0 1 0 0 0,0-1 0 0 0,0 0 1 0 0,0 0-1 0 0,0 0 0 0 0,0-1 0 0 0,0 1 1 0 0,6-5-1 0 0,20-6 42 0 0,-21 10-25 0 0,1-1 0 0 0,18-8 0 0 0,-10 3-16 0 0,37-9 1 0 0,-29 14-23 0 0,-22 2-7 0 0,1 1-1 0 0,-1-1 1 0 0,1 1 0 0 0,-1-1 0 0 0,0 0 0 0 0,1-1 0 0 0,5-2 0 0 0,43-23-530 0 0,-15 5 148 0 0,-36 21 344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493 387 4416 0 0,'7'0'50'0'0,"0"-1"1"0"0,-1-1-1 0 0,1 1 0 0 0,0-1 0 0 0,-1 0 1 0 0,11-5-1 0 0,11-4 78 0 0,24-12 311 0 0,-48 22-429 0 0,8-5 390 0 0,-10 6-314 0 0,0-1 0 0 0,-1 0 0 0 0,1 0 0 0 0,0 0 0 0 0,0 0-1 0 0,0 0 1 0 0,-1 0 0 0 0,1-1 0 0 0,0 1 0 0 0,-1-1 0 0 0,3-2 0 0 0,-2 1 162 0 0,1 0 0 0 0,-1 0 1 0 0,0 0-1 0 0,0 0 0 0 0,0 0 1 0 0,0-1-1 0 0,2-6 0 0 0,-4 10-66 0 0,0-4-32 0 0,0 0 1 0 0,0 0 0 0 0,0 1-1 0 0,-1-1 1 0 0,1 0 0 0 0,-1 0-1 0 0,-1-3 1 0 0,-1 2-18 0 0,-1 0-1 0 0,1 1 1 0 0,-1-1-1 0 0,0 1 1 0 0,0 0-1 0 0,0 0 0 0 0,-7-4 1 0 0,6 4 49 0 0,2 1-51 0 0,0 1 0 0 0,0-1-1 0 0,0 1 1 0 0,0 0 0 0 0,-1 0 0 0 0,1 1 0 0 0,-1-1 0 0 0,-6-2 0 0 0,-37-5 718 0 0,45 9-808 0 0,1-1-1 0 0,0 1 0 0 0,-1-1 1 0 0,1 0-1 0 0,0 1 0 0 0,-1-1 1 0 0,1 0-1 0 0,0 0 1 0 0,0 0-1 0 0,0 0 0 0 0,0 0 1 0 0,0 0-1 0 0,0 0 0 0 0,0 0 1 0 0,0 0-1 0 0,0 0 0 0 0,0-1 1 0 0,0 1-1 0 0,1 0 1 0 0,-1-2-1 0 0,0 1 0 0 0,0 0 0 0 0,0 1 0 0 0,0-1 0 0 0,0 0 0 0 0,0 1 1 0 0,0-1-1 0 0,-1 1 0 0 0,1 0 0 0 0,-1-1 0 0 0,1 1 0 0 0,-1 0 0 0 0,1 0 0 0 0,-1 0 0 0 0,-2-2 1 0 0,-7-3 218 0 0,10 5-207 0 0,0 0-1 0 0,0 0 0 0 0,0 1 1 0 0,-1-1-1 0 0,1 0 0 0 0,0 1 1 0 0,0-1-1 0 0,-1 1 0 0 0,1-1 1 0 0,0 1-1 0 0,-3-1 1 0 0,0 0-7 0 0,0 0 1 0 0,0 0 0 0 0,0-1-1 0 0,0 1 1 0 0,0-1 0 0 0,1 0 0 0 0,-1 0-1 0 0,-4-4 1 0 0,-18-9 182 0 0,-40-14 574 0 0,66 29-802 0 0,-7-2 23 0 0,-1-1-1 0 0,1 1 0 0 0,-1 1 1 0 0,1-1-1 0 0,-16 0 0 0 0,-17-8-62 0 0,-52 1 858 0 0,32 3-317 0 0,37 2-336 0 0,-1 2-58 0 0,18 2-30 0 0,1 0 0 0 0,-1-1 0 0 0,1 0-1 0 0,-1 0 1 0 0,1 0 0 0 0,-1-1 0 0 0,-9-3 0 0 0,13 4-59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4120 0 0,'0'0'172'0'0,"14"3"2504"0"0,-6 6 1860 0 0,16 5-4316 0 0,-16-9 253 0 0,62 34 410 0 0,-44-29-433 0 0,1-2 0 0 0,47 10 0 0 0,-72-17-440 0 0,32 5 312 0 0,-20-4 72 0 0,0 1-1 0 0,21 6 0 0 0,-5-4 563 0 0,-5-2-464 0 0,4-1-38 0 0,-25-2-385 0 0,0-1 0 0 0,0 1 0 0 0,0 1 0 0 0,-1-1 0 0 0,1 1 0 0 0,6 1 0 0 0,-1 0 14 0 0,0-1 0 0 0,-1 0 0 0 0,1 0 0 0 0,0 0 0 0 0,0-1 0 0 0,-1-1 0 0 0,1 0 0 0 0,15-3 0 0 0,27-1 48 0 0,-28 7-107 0 0,-20-1-23 0 0,1 0 0 0 0,-1-1 0 0 0,1 0 0 0 0,-1 0 1 0 0,1 0-1 0 0,-1 0 0 0 0,1 0 0 0 0,4-1 0 0 0,37-6-23 0 0,-42 7 20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 10152 0 0,'0'0'1340'0'0,"30"-1"26"0"0,-25 2-1138 0 0,1-1 0 0 0,-1 1 0 0 0,1-1 0 0 0,-1 0 0 0 0,8-2 0 0 0,11 0 120 0 0,46 9 103 0 0,-42-8-242 0 0,-18 0-150 0 0,-1 1 1 0 0,1 0 0 0 0,-1 1 0 0 0,1 0 0 0 0,16 3 0 0 0,2 4 87 0 0,35 4 1 0 0,-38-10-34 0 0,-16-2-35 0 0,-1 1 0 0 0,1 0 1 0 0,-1 1-1 0 0,10 2 0 0 0,5 4 91 0 0,-12-5-110 0 0,-1 0 1 0 0,1 1-1 0 0,-1 0 1 0 0,13 8-1 0 0,-8-3-38 0 0,-1 0 0 0 0,31 12-1 0 0,-45-16-21 0 0,0 0 0 0 0,0 1 0 0 0,0-1 0 0 0,1 0 0 0 0,2 9 0 0 0,-3-12 14 0 0,0-1-1 0 0,0 0 1 0 0,-1 0-1 0 0,1 1 0 0 0,0-1 1 0 0,-1 0-1 0 0,1 1 1 0 0,-1-1-1 0 0,1 0 0 0 0,-1 0 1 0 0,0 0-1 0 0,1 0 0 0 0,-1 0 1 0 0,0 0-1 0 0,0 0 1 0 0,0 0-1 0 0,0 0 0 0 0,0 0 1 0 0,0 0-1 0 0,0 0 1 0 0,-2 1-1 0 0,-9 12 150 0 0,11-12-97 0 0,0 0 0 0 0,0 0 0 0 0,0-1 0 0 0,0 1 0 0 0,0 0 0 0 0,0-1 0 0 0,0 1 0 0 0,0-1 0 0 0,-1 1 0 0 0,1-1 0 0 0,-1 0 0 0 0,1 0 0 0 0,-1 1 0 0 0,1-1 0 0 0,-1 0 0 0 0,0 0 0 0 0,-3 1 1 0 0,-6 5 93 0 0,6-5-144 0 0,1 1-1 0 0,-1-1 1 0 0,0 0-1 0 0,0-1 1 0 0,-9 3-1 0 0,-16 6 37 0 0,-33 14 44 0 0,60-22-93 0 0,-1 0 7 0 0,0 1 1 0 0,-1-1 0 0 0,0 0-1 0 0,1 0 1 0 0,-1 0 0 0 0,0-1 0 0 0,-8 2-1 0 0,8-2 2 0 0,1-1-1 0 0,0 1 0 0 0,-1 1 0 0 0,1-1 0 0 0,0 1 0 0 0,0 0 0 0 0,-8 4 1 0 0,-16 7 52 0 0,-9-3 376 0 0,-35 9 77 0 0,19-1 6 0 0,-21 5-69 0 0,71-23-438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0 5920 0 0,'0'0'4649'0'0,"33"1"-3082"0"0,51 9-102 0 0,-68-8-1367 0 0,0 2 0 0 0,-1-1 0 0 0,17 8 0 0 0,-2-2 30 0 0,11 0 360 0 0,9 3 967 0 0,-33-1-134 0 0,-17-10-1251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 35 10656 0 0,'0'0'1526'0'0,"34"-2"1060"0"0,77 8-2233 0 0,28 4 782 0 0,-131-10-946 0 0,-1 0 1 0 0,1 0 0 0 0,14-3 0 0 0,9-1 490 0 0,0 0 0 0 0,45 1-1 0 0,-67 3-456 0 0,1-1 0 0 0,-1-1 0 0 0,10-2 0 0 0,-12 2-155 0 0,0 0-1 0 0,-1 1 0 0 0,1 0 1 0 0,0 1-1 0 0,0-1 1 0 0,0 1-1 0 0,-1 0 0 0 0,9 2 1 0 0,-11-2-1 0 0,0 1 1 0 0,1-1-1 0 0,-1 0 1 0 0,1 0-1 0 0,5-1 1 0 0,10 0 131 0 0,-28 0 152 0 0,2 1-308 0 0,1-1-1 0 0,0 1 1 0 0,0 0-1 0 0,-1 0 0 0 0,1 1 1 0 0,0-1-1 0 0,-6 2 0 0 0,0 1-23 0 0,-1 0 0 0 0,0-2 0 0 0,0 1 1 0 0,0-1-1 0 0,-15-2 0 0 0,-27 4 34 0 0,39-1-54 0 0,-1-1-1 0 0,1 0 1 0 0,-1-1-1 0 0,-29-4 0 0 0,-6 3-177 0 0,28 2 120 0 0,12-1-56 0 0,-1-1-1 0 0,-20-5 1 0 0,-4 0-90 0 0,-14 6 17 0 0,38 1 114 0 0,0-1 0 0 0,-22-2-1 0 0,28 0 62 0 0,0 1 1 0 0,0-1-1 0 0,0-1 0 0 0,0 1 0 0 0,-8-5 0 0 0,9 5 10 0 0,-6 1-21 0 0,9 1 24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67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1 485 7528 0 0,'0'0'2481'0'0,"32"-13"-364"0"0,43-12-443 0 0,-68 23-1599 0 0,7-2 72 0 0,0 0-1 0 0,0 1 1 0 0,0 1 0 0 0,18-1 0 0 0,-25 3-53 0 0,0-1 0 0 0,1 0 0 0 0,-1 0 0 0 0,0-1 0 0 0,0 0 0 0 0,7-3 0 0 0,19-5 319 0 0,-6 3 479 0 0,-16 4-552 0 0,-1 1 0 0 0,1 0 0 0 0,0 0 0 0 0,12 0-1 0 0,-21 2-279 0 0,-1-1 0 0 0,0 1 0 0 0,1 0 0 0 0,-1-1 0 0 0,0 1 0 0 0,1 0-1 0 0,-1-1 1 0 0,0 0 0 0 0,1 1 0 0 0,-1-1 0 0 0,0 0 0 0 0,0 0-1 0 0,0 0 1 0 0,0 1 0 0 0,0-1 0 0 0,0 0 0 0 0,0 0 0 0 0,0-1 0 0 0,0 1-1 0 0,1-2 1 0 0,5-5 237 0 0,1 1-63 0 0,-7 6-154 0 0,1 0-1 0 0,-1 0 0 0 0,1 0 0 0 0,-1 0 1 0 0,0 0-1 0 0,1-1 0 0 0,-1 1 0 0 0,0-1 1 0 0,0 1-1 0 0,0 0 0 0 0,0-1 0 0 0,0 0 0 0 0,1-2 1 0 0,-2 4 1 0 0,7-33 1298 0 0,-10-19-34 0 0,21 27-664 0 0,-16 21-642 0 0,-1 0 0 0 0,1-1 0 0 0,0 1 0 0 0,0 0 0 0 0,0 0 0 0 0,1 0 0 0 0,0 1 0 0 0,-1-1 0 0 0,1 0 0 0 0,0 1 0 0 0,1 0 0 0 0,-1 0 1 0 0,1 0-1 0 0,3-3 0 0 0,116-30 257 0 0,-92 25-289 0 0,-20 6-5 0 0,0 1 1 0 0,21-4-1 0 0,124-26 77 0 0,-23 5-54 0 0,-67 21-25 0 0,-41 6 0 0 0,22-4 0 0 0,-20 3 0 0 0,32-1 0 0 0,15-3 0 0 0,0 0 0 0 0,-58 5 0 0 0,-1 1 0 0 0,1 1 0 0 0,0 0 0 0 0,29 5 0 0 0,22 0 0 0 0,-13 2 0 0 0,-10 2 0 0 0,-38-8 0 0 0,-6-1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59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556 384 96 0 0,'0'0'16'0'0,"-2"-2"-8"0"0,-65-43 1783 0 0,61 41-1449 0 0,0 1 1 0 0,-1-1 0 0 0,1 1 0 0 0,-1 0 0 0 0,-8-2 0 0 0,-23-12 265 0 0,-48-42 576 0 0,14 16 109 0 0,41 20-1019 0 0,27 19-176 0 0,-1 0 0 0 0,0 0-1 0 0,0 0 1 0 0,-1 1-1 0 0,-5-4 1 0 0,0 1 163 0 0,0 0 0 0 0,0-1-1 0 0,1-1 1 0 0,-10-8 0 0 0,-16-11 27 0 0,-4-3 40 0 0,34 24-264 0 0,0 0-1 0 0,1-1 0 0 0,0 0 1 0 0,-8-12-1 0 0,10 18-23 0 0,3 1-30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0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453 311 4312 0 0,'0'0'192'0'0,"-24"-12"251"0"0,-65-32 346 0 0,31 11-741 0 0,41 24 0 0 0,1 0 0 0 0,-26-20 0 0 0,25 16 88 0 0,3 4-50 0 0,1 0 560 0 0,-1 0 1 0 0,2-1-1 0 0,0 0 1 0 0,-20-21-1 0 0,27 25-402 0 0,0 1 0 0 0,0-1-1 0 0,0 2 1 0 0,-8-6-1 0 0,-17-17 875 0 0,3 4-612 0 0,25 21-490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1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336 229 5520 0 0,'0'0'886'0'0,"-23"-24"201"0"0,14 15-885 0 0,-1 1 0 0 0,0 0-1 0 0,-21-12 1 0 0,-4-3-152 0 0,27 17-34 0 0,-1 2 0 0 0,0-1 0 0 0,0 1 0 0 0,-11-3 0 0 0,13 4-1 0 0,0 1 1 0 0,0-1-1 0 0,0 0 0 0 0,0-1 1 0 0,1 1-1 0 0,-1-1 0 0 0,1-1 0 0 0,-10-8 1 0 0,13 11 19 0 0,0-1 1 0 0,0 1 0 0 0,0-1 0 0 0,-1 1-1 0 0,1 0 1 0 0,-1 1 0 0 0,-6-4-1 0 0,6 4 12 0 0,0-1-1 0 0,1 1 1 0 0,-1-1-1 0 0,1 0 1 0 0,-1 0-1 0 0,1-1 1 0 0,0 1-1 0 0,-6-6 1 0 0,-13-18 679 0 0,22 24-676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2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1 96 0 0,'0'0'3712'0'0,"2"12"-895"0"0,4-12-2779 0 0,0 1-1 0 0,0 0 1 0 0,1 1 0 0 0,-1 0-1 0 0,0-1 1 0 0,-1 2 0 0 0,8 3-1 0 0,-7-3 2 0 0,1-1 0 0 0,-1 1 0 0 0,0-1 0 0 0,1 0 0 0 0,12 1 0 0 0,-10-2-39 0 0,-1 1 0 0 0,0-1 0 0 0,11 5 0 0 0,-12-4 0 0 0,1 0 0 0 0,-1 0 0 0 0,0 0 0 0 0,14 0 0 0 0,5 1 46 0 0,-22-2-34 0 0,0 0 0 0 0,0-1 1 0 0,0 1-1 0 0,1-1 0 0 0,-1 0 0 0 0,0 0 1 0 0,7-1-1 0 0,-4 0 35 0 0,0 1 0 0 0,0 0 0 0 0,0 0 0 0 0,0 1 1 0 0,-1 0-1 0 0,1 0 0 0 0,0 0 0 0 0,0 1 0 0 0,7 3 0 0 0,25 5 136 0 0,-7-1 188 0 0,-25-8-219 0 0,0-1 1 0 0,0 1-1 0 0,1-1 1 0 0,12-1-1 0 0,21 1 959 0 0,-21 7-566 0 0,-17-6-469 0 0,-1 0 0 0 0,0 0 0 0 0,1 0 0 0 0,-1 0 0 0 0,1-1 0 0 0,0 1 0 0 0,-1 0 1 0 0,5-1-1 0 0,47 10 1362 0 0,-23-9-738 0 0,-6 6-278 0 0,-21-6-369 0 0,-1 0-1 0 0,0 0 1 0 0,0 0-1 0 0,1 0 1 0 0,-1-1-1 0 0,0 1 1 0 0,1-1-1 0 0,4 0 1 0 0,-3 0 139 0 0,0 0-1 0 0,0 1 1 0 0,0 0 0 0 0,1 0 0 0 0,-1 0 0 0 0,8 4 0 0 0,-12-5-79 0 0,17 7 356 0 0,-18-7-451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3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34 329 96 0 0,'0'0'1399'0'0,"30"20"773"0"0,37-2-6 0 0,-51-15-1410 0 0,0 1 309 0 0,1-2 0 0 0,25 3 0 0 0,-37-6-893 0 0,-1 1 0 0 0,0-1 0 0 0,1 0 0 0 0,-1 0 0 0 0,6-3 0 0 0,14-2 330 0 0,-21 5-449 0 0,0-1-1 0 0,0 1 0 0 0,0-1 0 0 0,0 0 1 0 0,0 0-1 0 0,0 0 0 0 0,0 0 0 0 0,0 0 1 0 0,-1-1-1 0 0,1 1 0 0 0,3-6 0 0 0,2 0-52 0 0,-6 4-3 0 0,0 1 0 0 0,0-1 0 0 0,0 0 0 0 0,0 0 0 0 0,0 0 0 0 0,-1 0 0 0 0,0 0 0 0 0,0 0 0 0 0,0-1 0 0 0,0 1 0 0 0,-1 0 0 0 0,1-1 0 0 0,-1 1 0 0 0,0 0 0 0 0,-1-5 0 0 0,3-26 435 0 0,-5-12 89 0 0,3-19-9 0 0,-1 53-342 0 0,1 9-126 0 0,0 0 0 0 0,0 0 0 0 0,0 1 0 0 0,-1-1 0 0 0,1 1 1 0 0,-1-1-1 0 0,0 0 0 0 0,-2-4 0 0 0,-1 3-11 0 0,-1 0 0 0 0,0 0 0 0 0,0 1 0 0 0,0-1 0 0 0,0 1 0 0 0,-1 0 0 0 0,1 1 0 0 0,-1-1 0 0 0,0 1 0 0 0,0 0 0 0 0,-13-3 0 0 0,8 3-20 0 0,0 0 0 0 0,0 2 1 0 0,0-1-1 0 0,0 1 0 0 0,-21 1 1 0 0,20 0-11 0 0,3 0-3 0 0,1 0 0 0 0,1 0 0 0 0,0 0 0 0 0,0 1 0 0 0,0 0 0 0 0,0 0 0 0 0,-8 3 0 0 0,-2-1-57 0 0,15-3 47 0 0,1 0 1 0 0,-1 1 0 0 0,0-1-1 0 0,0 0 1 0 0,1 1-1 0 0,-1-1 1 0 0,1 1 0 0 0,-1 0-1 0 0,0-1 1 0 0,1 1 0 0 0,-1 0-1 0 0,1 0 1 0 0,-1 0 0 0 0,1 0-1 0 0,-3 2 1 0 0,0 2-5 0 0,0 1 0 0 0,0-1 0 0 0,1 0 0 0 0,-1 1 0 0 0,1 0 0 0 0,0 0 0 0 0,0 0 0 0 0,1 0 0 0 0,0 0 0 0 0,0 0 0 0 0,1 1 0 0 0,-1-1 0 0 0,1 7 0 0 0,-3 7 1 0 0,3-14 5 0 0,0 1 1 0 0,0-1 0 0 0,1 1-1 0 0,0-1 1 0 0,1 1 0 0 0,-1-1 0 0 0,1 1-1 0 0,0-1 1 0 0,1 1 0 0 0,3 9-1 0 0,0 3 1 0 0,-3-11 7 0 0,-1-1 0 0 0,0 0 0 0 0,0 15 0 0 0,-1-17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4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133 16 3912 0 0,'0'0'2358'0'0,"-25"-13"-2214"0"0,13 12-135 0 0,-20 0 24 0 0,26 4 193 0 0,1 0 0 0 0,-1 0 0 0 0,1 0 0 0 0,0 1 0 0 0,0 0 1 0 0,1 0-1 0 0,-1 0 0 0 0,1 1 0 0 0,-7 7 0 0 0,10-10-198 0 0,0-1 1 0 0,0 1-1 0 0,1 0 0 0 0,-1-1 0 0 0,0 1 0 0 0,0 0 1 0 0,1 0-1 0 0,-1-1 0 0 0,1 1 0 0 0,0 0 1 0 0,-1 0-1 0 0,1 0 0 0 0,0 0 0 0 0,0 0 1 0 0,0-1-1 0 0,1 1 0 0 0,-1 0 0 0 0,0 0 0 0 0,1 0 1 0 0,-1 0-1 0 0,1-1 0 0 0,-1 1 0 0 0,1 0 1 0 0,0 0-1 0 0,0-1 0 0 0,0 1 0 0 0,0-1 1 0 0,0 1-1 0 0,0-1 0 0 0,0 1 0 0 0,0-1 1 0 0,1 1-1 0 0,-1-1 0 0 0,0 0 0 0 0,1 0 0 0 0,-1 0 1 0 0,1 0-1 0 0,0 0 0 0 0,3 2 0 0 0,0-1 110 0 0,0 0-1 0 0,0-1 0 0 0,0 1 0 0 0,1-1 0 0 0,-1 0 0 0 0,0 0 0 0 0,1-1 0 0 0,-1 1 1 0 0,0-1-1 0 0,1 0 0 0 0,-1-1 0 0 0,1 1 0 0 0,10-4 0 0 0,-13 3-84 0 0,0 0 0 0 0,0 0 0 0 0,0 0 0 0 0,0-1 0 0 0,0 0 0 0 0,0 1 0 0 0,-1-1-1 0 0,1 0 1 0 0,-1 0 0 0 0,1-1 0 0 0,-1 1 0 0 0,4-5 0 0 0,-5 5-35 0 0,0 0-1 0 0,0 0 1 0 0,0 1 0 0 0,0-1 0 0 0,0 0-1 0 0,-1 0 1 0 0,1 0 0 0 0,-1 0 0 0 0,0 0-1 0 0,1 0 1 0 0,-1 0 0 0 0,0 0 0 0 0,0 0-1 0 0,0 0 1 0 0,0 0 0 0 0,-1 0 0 0 0,1 0-1 0 0,0 0 1 0 0,-1 0 0 0 0,0 0 0 0 0,1 0 0 0 0,-2-3-1 0 0,1 4-2 0 0,1-1-1 0 0,-1 1 1 0 0,1-1 0 0 0,-1 0-1 0 0,0 1 1 0 0,0-1-1 0 0,0 1 1 0 0,0-1 0 0 0,0 1-1 0 0,0 0 1 0 0,0-1-1 0 0,0 1 1 0 0,0 0-1 0 0,0 0 1 0 0,-1 0 0 0 0,1 0-1 0 0,-1 0 1 0 0,1 0-1 0 0,0 0 1 0 0,-1 0 0 0 0,0 1-1 0 0,1-1 1 0 0,-1 0-1 0 0,1 1 1 0 0,-1 0-1 0 0,0-1 1 0 0,1 1 0 0 0,-1 0-1 0 0,0 0 1 0 0,0 0-1 0 0,1 0 1 0 0,-4 0 0 0 0,-11 3 66 0 0,14-3-58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5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0 310 5416 0 0,'0'0'2217'0'0,"30"14"-1102"0"0,-30-14-1103 0 0,4 3-4 0 0,1-1 0 0 0,-1 0-1 0 0,1 0 1 0 0,-1 0-1 0 0,1 0 1 0 0,0-1-1 0 0,7 2 1 0 0,76 3-615 0 0,-43-10 631 0 0,-10-16 1546 0 0,-31 19-1447 0 0,0-1 0 0 0,0 0 0 0 0,-1 0 1 0 0,1 0-1 0 0,0 0 0 0 0,-1 0 0 0 0,0-1 0 0 0,0 0 1 0 0,0 0-1 0 0,0 0 0 0 0,0 0 0 0 0,0 0 1 0 0,-1 0-1 0 0,0-1 0 0 0,1 1 0 0 0,-1-1 1 0 0,-1 0-1 0 0,3-5 0 0 0,-1-2 129 0 0,0 0-1 0 0,-1 0 1 0 0,0 0 0 0 0,0-21 0 0 0,1 16-110 0 0,-3 15-129 0 0,1-1 1 0 0,-1 1-1 0 0,1-1 1 0 0,-1 0-1 0 0,0 1 1 0 0,0-1-1 0 0,0 0 1 0 0,0 0-1 0 0,0 1 1 0 0,0-1-1 0 0,0-2 1 0 0,-1-2 20 0 0,0 0 0 0 0,1 0 1 0 0,0 0-1 0 0,1 0 0 0 0,1-12 1 0 0,1-13 69 0 0,-6 28-97 0 0,0 0-1 0 0,1 0 1 0 0,-1 0-1 0 0,-1 0 1 0 0,1 1-1 0 0,0-1 1 0 0,-1 1-1 0 0,-5-3 1 0 0,-1 0-4 0 0,1 0 4 0 0,0 1 0 0 0,1 0 1 0 0,-2 0-1 0 0,-16-4 0 0 0,-4 5-7 0 0,-18-3 0 0 0,41 4 0 0 0,1 1 0 0 0,0 0 0 0 0,-1 0 0 0 0,1 0 0 0 0,-1 1 0 0 0,1 0 0 0 0,-1 0 0 0 0,-11 3 0 0 0,14-1 0 0 0,1-1 0 0 0,0 1 1 0 0,0 0-1 0 0,0 0 1 0 0,0 0-1 0 0,0 1 1 0 0,0-1-1 0 0,0 1 1 0 0,1 0-1 0 0,0-1 1 0 0,-1 1-1 0 0,-3 7 0 0 0,-11 11 3 0 0,17-20-2 0 0,-1-1 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6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139 26 3616 0 0,'0'0'2800'0'0,"-21"-15"-2322"0"0,16 13-452 0 0,-1 0 0 0 0,1 0 0 0 0,-1 1-1 0 0,0 0 1 0 0,0 0 0 0 0,0 0 0 0 0,1 1-1 0 0,-1 0 1 0 0,-8 1 0 0 0,-8 13 54 0 0,20-13-17 0 0,0 1 0 0 0,0-1 0 0 0,-1 1 0 0 0,1 0 1 0 0,1-1-1 0 0,-1 1 0 0 0,0 0 0 0 0,0 0 0 0 0,1 0 0 0 0,-1 0 1 0 0,1 1-1 0 0,0-1 0 0 0,-1 0 0 0 0,1 1 0 0 0,0-1 0 0 0,0 1 1 0 0,1-1-1 0 0,-1 1 0 0 0,1-1 0 0 0,-1 1 0 0 0,1-1 1 0 0,0 1-1 0 0,-1 0 0 0 0,2-1 0 0 0,-1 1 0 0 0,0 0 0 0 0,0-1 1 0 0,1 1-1 0 0,-1-1 0 0 0,1 1 0 0 0,0-1 0 0 0,0 1 0 0 0,0-1 1 0 0,0 1-1 0 0,0-1 0 0 0,3 3 0 0 0,-3-3 11 0 0,1 0-1 0 0,0-1 1 0 0,0 1 0 0 0,0-1-1 0 0,0 1 1 0 0,0-1-1 0 0,0 0 1 0 0,1 0 0 0 0,-1 0-1 0 0,0 0 1 0 0,1 0-1 0 0,-1 0 1 0 0,0-1 0 0 0,1 1-1 0 0,-1-1 1 0 0,5 1 0 0 0,-3-1-17 0 0,0 0 1 0 0,-1 1 0 0 0,1-1 0 0 0,0-1 0 0 0,-1 1-1 0 0,1 0 1 0 0,-1-1 0 0 0,1 0 0 0 0,-1 0 0 0 0,1 0 0 0 0,3-1-1 0 0,-4-1-8 0 0,0 0 1 0 0,1 0-1 0 0,-1 0 0 0 0,0 0 0 0 0,-1 0 0 0 0,1-1 0 0 0,-1 0 0 0 0,1 1 1 0 0,-1-1-1 0 0,0 0 0 0 0,3-8 0 0 0,-4 10-31 0 0,0 0 0 0 0,-1 0 0 0 0,1 0 0 0 0,0 0 0 0 0,-1 0 0 0 0,0 0 0 0 0,1 0 0 0 0,-1 0 0 0 0,0-1 0 0 0,0 1 0 0 0,0 0 0 0 0,0 0 0 0 0,0 0 0 0 0,-1 0 0 0 0,1-1 0 0 0,-1 1 0 0 0,0 0 0 0 0,1 0 0 0 0,-1 0 0 0 0,0 0 0 0 0,0 0 0 0 0,0 0 0 0 0,0 1 0 0 0,0-1 0 0 0,-3-3 0 0 0,3 5 1 0 0,0-1 0 0 0,-1 1 1 0 0,1-1-1 0 0,0 0 0 0 0,-1 1 1 0 0,1 0-1 0 0,-1-1 0 0 0,1 1 1 0 0,0 0-1 0 0,-1 0 0 0 0,1 0 1 0 0,-1 0-1 0 0,1 0 0 0 0,-1 0 1 0 0,1 0-1 0 0,0 0 0 0 0,-1 1 1 0 0,1-1-1 0 0,-2 1 0 0 0,-3 2 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7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12 53 4312 0 0,'0'0'2121'0'0,"3"-9"-590"0"0,1 6-1300 0 0,0 1 0 0 0,0-1-1 0 0,0 1 1 0 0,0 0 0 0 0,0 0 0 0 0,0 0 0 0 0,0 1 0 0 0,1 0 0 0 0,-1-1 0 0 0,1 2-1 0 0,7-2 1 0 0,-5 1-147 0 0,1 1 0 0 0,-1-2-1 0 0,1 1 1 0 0,7-3-1 0 0,-8 2 33 0 0,1 0 0 0 0,0 0-1 0 0,0 1 1 0 0,10 0-1 0 0,4-2 69 0 0,-18 2-157 0 0,0 1 0 0 0,0-1 1 0 0,0 1-1 0 0,0 0 0 0 0,0 0 1 0 0,0 0-1 0 0,0 0 0 0 0,9 2 1 0 0,41 24-75 0 0,-52-24 103 0 0,0 0-1 0 0,-1 0 1 0 0,1-1-1 0 0,-1 1 1 0 0,0 0 0 0 0,0 0-1 0 0,1 0 1 0 0,-1 0-1 0 0,0 0 1 0 0,-1 1-1 0 0,1-1 1 0 0,0 0 0 0 0,-1 0-1 0 0,1 1 1 0 0,-1-1-1 0 0,0 0 1 0 0,0 1 0 0 0,0-1-1 0 0,0 0 1 0 0,0 0-1 0 0,0 1 1 0 0,-1 3 0 0 0,10 25 282 0 0,-6 130 66 0 0,-3-158-380 0 0,-1-1 1 0 0,0 1-1 0 0,1 0 0 0 0,-1 0 0 0 0,0 0 0 0 0,0-1 0 0 0,0 1 1 0 0,-1-1-1 0 0,1 1 0 0 0,-1-1 0 0 0,-2 4 0 0 0,-22 24 256 0 0,23-27-253 0 0,-1 0 1 0 0,0 1-1 0 0,0-1 1 0 0,0-1 0 0 0,0 1-1 0 0,-1-1 1 0 0,1 0 0 0 0,-1 0-1 0 0,1 0 1 0 0,-1 0 0 0 0,-9 1-1 0 0,-1-1 51 0 0,0 0-1 0 0,-24-2 1 0 0,27 0-52 0 0,-35-7 98 0 0,41 4-60 0 0,0 0 0 0 0,0-1 0 0 0,0 0 0 0 0,1 0 0 0 0,-1 0-1 0 0,1-1 1 0 0,0 1 0 0 0,0-1 0 0 0,1 0 0 0 0,-1-1 0 0 0,-4-7 0 0 0,-6-6 13 0 0,12 11 86 0 0,3 8-149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8T16:54:11.768"/>
    </inkml:context>
    <inkml:brush xml:id="br0">
      <inkml:brushProperty name="width" value="0.025" units="cm"/>
      <inkml:brushProperty name="height" value="0.025" units="cm"/>
      <inkml:brushProperty name="color" value="#B2626F"/>
    </inkml:brush>
  </inkml:definitions>
  <inkml:trace contextRef="#ctx0" brushRef="#br0">174 23 4720 0 0,'0'0'5297'0'0,"-17"-13"-4706"0"0,13 11-567 0 0,-1 1 1 0 0,1-1 0 0 0,-1 1-1 0 0,1 0 1 0 0,-1 0-1 0 0,1 1 1 0 0,-1-1 0 0 0,1 1-1 0 0,-1 0 1 0 0,0 0-1 0 0,1 1 1 0 0,-8 1 0 0 0,-56 39 165 0 0,67-40-160 0 0,-1 0 0 0 0,1 0 1 0 0,-1 0-1 0 0,1 0 0 0 0,-1 0 0 0 0,1 0 0 0 0,0 1 0 0 0,-1-1 0 0 0,1 0 0 0 0,0 1 0 0 0,0-1 0 0 0,0 1 0 0 0,0-1 0 0 0,0 1 1 0 0,1 0-1 0 0,-1-1 0 0 0,0 1 0 0 0,1 0 0 0 0,-1 0 0 0 0,1-1 0 0 0,0 1 0 0 0,-1 0 0 0 0,1 0 0 0 0,0 0 0 0 0,0-1 0 0 0,0 1 1 0 0,1 0-1 0 0,-1 0 0 0 0,0 0 0 0 0,1-1 0 0 0,-1 1 0 0 0,1 0 0 0 0,-1 0 0 0 0,1-1 0 0 0,1 3 0 0 0,-1-1 21 0 0,0-1 0 0 0,0 1 0 0 0,1 0-1 0 0,-1 0 1 0 0,1-1 0 0 0,-1 1 0 0 0,1-1 0 0 0,0 0-1 0 0,0 1 1 0 0,1-1 0 0 0,-1 0 0 0 0,0 0-1 0 0,1 0 1 0 0,-1 0 0 0 0,1-1 0 0 0,-1 1-1 0 0,1-1 1 0 0,0 0 0 0 0,0 1 0 0 0,3 0 0 0 0,14 1 246 0 0,-17-2-211 0 0,1 0-1 0 0,-1 0 1 0 0,1-1 0 0 0,-1 1 0 0 0,1-1-1 0 0,-1 0 1 0 0,1 0 0 0 0,-1 0 0 0 0,1 0-1 0 0,-1-1 1 0 0,0 0 0 0 0,1 1 0 0 0,-1-1-1 0 0,1-1 1 0 0,5-2 0 0 0,-7 3 0 0 0,0 0 0 0 0,1 0 1 0 0,-1-1-1 0 0,0 1 0 0 0,0-1 0 0 0,0 1 1 0 0,-1-1-1 0 0,1 0 0 0 0,0 0 0 0 0,-1 0 1 0 0,1 0-1 0 0,-1 0 0 0 0,1 0 1 0 0,-1-1-1 0 0,0 1 0 0 0,0 0 0 0 0,1-3 1 0 0,7-14 117 0 0,-8 16-171 0 0,1 1-1 0 0,-1-1 1 0 0,0 0 0 0 0,0 0-1 0 0,0 1 1 0 0,-1-1 0 0 0,1 0 0 0 0,-1 0-1 0 0,1 0 1 0 0,-1 0 0 0 0,0 0-1 0 0,0 0 1 0 0,0 0 0 0 0,-1 1-1 0 0,0-6 1 0 0,0 7-29 0 0,1-1-1 0 0,-1 0 1 0 0,1 1 0 0 0,-1-1 0 0 0,0 1 0 0 0,0-1-1 0 0,0 1 1 0 0,0 0 0 0 0,0-1 0 0 0,0 1 0 0 0,0 0-1 0 0,0 0 1 0 0,-1-1 0 0 0,1 1 0 0 0,0 0 0 0 0,-1 0-1 0 0,1 1 1 0 0,-1-1 0 0 0,1 0 0 0 0,-1 0 0 0 0,1 1-1 0 0,-1-1 1 0 0,0 1 0 0 0,1-1 0 0 0,-1 1 0 0 0,-3-1-1 0 0,2 1 2 0 0,0 0-1 0 0,-1-1 0 0 0,1 1 0 0 0,0 0 0 0 0,0 1 0 0 0,-1-1 0 0 0,1 1 0 0 0,0-1 0 0 0,0 1 1 0 0,0 0-1 0 0,-6 2 0 0 0,2 1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51C66-AD54-4E79-8A09-AB61F6095E8D}" type="datetimeFigureOut">
              <a:rPr lang="LID4096" smtClean="0"/>
              <a:t>10/13/2025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572D0-3795-4C3C-849E-BDA62F55874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99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DC27-4599-8BFD-1541-5344F99C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DD387-34E6-D98A-E463-DB3925B7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A889C-297E-F8AE-7E6E-EDD30BF2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04D4-496B-96B8-6DA0-0BFCF298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921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EDAC-B3A5-DAB9-1CD3-93E00F19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54BC1-42B8-55D8-BDE9-1CCCF776C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69672-3446-D0F4-64AA-4F4DFF5F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A4491-2133-829F-5415-71AD7A93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199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BD0C-A96E-D1F0-A874-A9A679B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35C-6103-B249-A111-2021BCE4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34823-8D04-0324-86A2-46C8B623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5FDD-C83C-D11E-3560-6874443CEA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120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3C87-E569-53FB-C253-83248B6C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DA7FA-B6F3-2B5C-9BEA-7AB80B2D6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1D8A-FEE9-396F-5E8A-F4D661EF4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9076-A20F-1F0E-29CA-3D51BB26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5881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C60E-DC3F-C5FD-4F03-6006C2355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9ED19-C7C1-16F0-8D3D-5A3ED002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07DB2-CE11-DB39-15ED-6A525874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0693-CEED-0B84-B755-24B926DDC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806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8D909-FE96-92B8-A51C-684F6440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CB1D3-594F-96BF-3221-13C975D0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7CBAD-493E-804D-CA40-2CAD510B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CE49-A8B7-081B-CD8C-5B2289003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6039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CCF-8A93-EA00-F9B8-13F8B33B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1C42-2D26-CC28-BD46-3574229C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B82-A7A8-EEBA-415F-7D5E5C021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DF07-C3F7-28C0-A18F-3CA3B7EFD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3305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D4F-C035-1BA4-EA11-0A541247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A08BD-8C63-0482-C6B0-379C1B1A7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FF21-DEF3-1C92-2DE5-214CFC5D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1D91-90AF-AD38-0364-1487993D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163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CB55-2A6E-4350-F236-84413E21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BDA61-FF1F-F3FB-19AD-4E9873674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4CC51-E9E0-5245-76B5-023A2C83C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6CC3-3349-3A3D-C39B-0E74D721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8480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BE4-8EC2-6592-759C-F6ACFC26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40E1E-5451-067D-1426-99EEC026E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16BF-7DD6-5CDD-4545-0AF226CFF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D2B0-AC1F-9424-D48B-39E53E254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8177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F8F-81B8-08A8-7495-412668E8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B9E94-DB58-DE92-6C26-DB614523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766F8-FD82-3ADB-9F9D-702F92BE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448-5552-99EF-BA1D-D38D6030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439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smart mechanism within the cell.</a:t>
            </a:r>
          </a:p>
          <a:p>
            <a:r>
              <a:rPr lang="en-US" dirty="0"/>
              <a:t>Hosting a NN within a cell (prokaryote or eukaryote)?</a:t>
            </a:r>
          </a:p>
          <a:p>
            <a:r>
              <a:rPr lang="en-US" dirty="0"/>
              <a:t>Complexity level achievable within the cell?</a:t>
            </a:r>
          </a:p>
          <a:p>
            <a:r>
              <a:rPr lang="en-US" dirty="0"/>
              <a:t> Online training NNs within the cell? (evolutionary concepts)</a:t>
            </a:r>
          </a:p>
          <a:p>
            <a:r>
              <a:rPr lang="en-US" dirty="0"/>
              <a:t>What are the biological constraints (space and energy)?</a:t>
            </a:r>
          </a:p>
          <a:p>
            <a:r>
              <a:rPr lang="en-US" dirty="0"/>
              <a:t>Online learning?</a:t>
            </a:r>
            <a:endParaRPr lang="en-DE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48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FA3C-2CC4-E44D-BFBA-5386C41F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D708D-EB76-42C3-DD94-81993A2A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0D91-5D91-5667-F265-9D351EA9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F1105-426C-4366-4BC0-304958B94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3964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74BE-C24C-6D41-ADE0-62566836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86C58-068A-5EDD-FBD9-DBA9CC133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4FD6A-344F-7658-8B20-5E28B7FE7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F4EA-CE04-E35D-A52A-CD8C2C00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77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8836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9567-EA33-1C0B-13D8-84B3E19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1C7F8-183D-F86F-EF44-24187719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A218E-7505-1997-B407-EB13CB0E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583F-E3EE-EEA5-6B64-D334417F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82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41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691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96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369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355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Exper</a:t>
            </a:r>
            <a:r>
              <a:rPr lang="en-GB" dirty="0" err="1"/>
              <a:t>iment</a:t>
            </a:r>
            <a:r>
              <a:rPr lang="en-GB" dirty="0"/>
              <a:t> conducted on 7 Oct. 2025, flow rate Q=6uL/min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7482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Validate the shift of the peak at pipe 2 to the left.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/>
              <a:t>Look for better mixing.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35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0AD-169B-79E1-F56B-FB7286F7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1E95-D77A-C02E-A69B-6B8FF4368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3097-E90D-2479-E124-8C10CF665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943B6-37CA-E912-34BC-16526C5DA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572D0-3795-4C3C-849E-BDA62F55874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030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30B-A213-19B1-991A-24DDC9FB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E55C0-2F1C-B4C2-1CEF-5FC73C55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DEEF-4261-00AD-4515-65114135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A56C-C5E5-869E-6BC6-22C295E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9C28-C6B5-0AF9-2C45-A97454EC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4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4EB-60AA-EB00-F341-C8AEC4D3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D9CD-8639-A961-9169-E9625E07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EACC-7000-94C3-60A6-9BEC1F98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59A-2A5C-87DC-5F4C-BE3BCD05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44DB-97C4-3A4F-663D-4F26A42B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115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A7F8C-8AC2-6802-5836-7D99CCF84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8703B-1EA2-115A-9BD1-CB13E1C3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286DA-2455-731E-EE08-C7A924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33AB-9438-EC3C-21A2-4221179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1BF6-45CC-6474-B3D9-8564ADD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67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79849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22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DA4ED779-1BF4-E9B2-D05D-97789C628B36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4">
            <a:extLst>
              <a:ext uri="{FF2B5EF4-FFF2-40B4-BE49-F238E27FC236}">
                <a16:creationId xmlns:a16="http://schemas.microsoft.com/office/drawing/2014/main" id="{220A97D8-26D0-E064-8D44-BA1E44C754AA}"/>
              </a:ext>
            </a:extLst>
          </p:cNvPr>
          <p:cNvSpPr/>
          <p:nvPr userDrawn="1"/>
        </p:nvSpPr>
        <p:spPr>
          <a:xfrm>
            <a:off x="-6479" y="1668461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0E7932CC-57F5-7FF5-6F53-EF9A888DB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F2B473E-6402-CF41-B498-BF4083E1F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31613"/>
            <a:ext cx="8328079" cy="461665"/>
          </a:xfr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altLang="en-US" sz="30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ts val="3600"/>
              </a:lnSpc>
            </a:pPr>
            <a:r>
              <a:rPr lang="en-US" altLang="en-US" noProof="0" dirty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EFF916-2BDB-4E4D-8A01-EDEA9161D5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altLang="en-US" sz="18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24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noProof="0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AF8769-66B8-2076-3312-6FFEC190D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168" y="5982101"/>
            <a:ext cx="2432377" cy="497158"/>
          </a:xfrm>
          <a:prstGeom prst="rect">
            <a:avLst/>
          </a:prstGeom>
        </p:spPr>
      </p:pic>
      <p:sp>
        <p:nvSpPr>
          <p:cNvPr id="15" name="Bildplatzhalter 23">
            <a:extLst>
              <a:ext uri="{FF2B5EF4-FFF2-40B4-BE49-F238E27FC236}">
                <a16:creationId xmlns:a16="http://schemas.microsoft.com/office/drawing/2014/main" id="{6D21FA3E-20E0-EB86-2D08-F46A8F5CDC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</p:spTree>
    <p:extLst>
      <p:ext uri="{BB962C8B-B14F-4D97-AF65-F5344CB8AC3E}">
        <p14:creationId xmlns:p14="http://schemas.microsoft.com/office/powerpoint/2010/main" val="862513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664739" y="3532822"/>
            <a:ext cx="7090019" cy="2848928"/>
          </a:xfrm>
        </p:spPr>
        <p:txBody>
          <a:bodyPr/>
          <a:lstStyle>
            <a:lvl1pPr marL="360000" indent="-360000">
              <a:buFont typeface="+mj-lt"/>
              <a:buAutoNum type="arabicPeriod"/>
              <a:defRPr b="0"/>
            </a:lvl1pPr>
            <a:lvl2pPr marL="720000" indent="-360000">
              <a:buFont typeface="+mj-lt"/>
              <a:buAutoNum type="arabicPeriod"/>
              <a:defRPr b="0"/>
            </a:lvl2pPr>
            <a:lvl3pPr marL="1080000" indent="-360000">
              <a:buFont typeface="+mj-lt"/>
              <a:buAutoNum type="arabicPeriod"/>
              <a:defRPr b="0"/>
            </a:lvl3pPr>
            <a:lvl4pPr marL="1438275" indent="-360000">
              <a:buFont typeface="+mj-lt"/>
              <a:buAutoNum type="arabicPeriod"/>
              <a:defRPr b="0"/>
            </a:lvl4pPr>
            <a:lvl5pPr marL="1800000" indent="-360000"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Titel 58"/>
          <p:cNvSpPr>
            <a:spLocks noGrp="1"/>
          </p:cNvSpPr>
          <p:nvPr>
            <p:ph type="title"/>
          </p:nvPr>
        </p:nvSpPr>
        <p:spPr>
          <a:xfrm>
            <a:off x="328807" y="1484784"/>
            <a:ext cx="11505640" cy="1440160"/>
          </a:xfrm>
        </p:spPr>
        <p:txBody>
          <a:bodyPr lIns="0" rIns="0"/>
          <a:lstStyle>
            <a:lvl1pPr>
              <a:defRPr sz="3600"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D0D6423F-79C6-D4FF-B391-6211A3708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65555E6-18F6-2689-89F0-8EDF633E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5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29029" y="1268413"/>
            <a:ext cx="9721851" cy="4674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36150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ußzeilenplatzhalter 1028">
            <a:extLst>
              <a:ext uri="{FF2B5EF4-FFF2-40B4-BE49-F238E27FC236}">
                <a16:creationId xmlns:a16="http://schemas.microsoft.com/office/drawing/2014/main" id="{CB92E6DA-9C1F-7191-58D8-E153A874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4D173078-C179-33EB-BFB6-3550712DE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50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9029" y="6043398"/>
            <a:ext cx="975797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ußzeilenplatzhalter 1028">
            <a:extLst>
              <a:ext uri="{FF2B5EF4-FFF2-40B4-BE49-F238E27FC236}">
                <a16:creationId xmlns:a16="http://schemas.microsoft.com/office/drawing/2014/main" id="{81CF8230-2661-7A51-CD47-E324E594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DDEB5E25-BF8B-C144-AF30-FFB04164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61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665382" y="1258098"/>
            <a:ext cx="4585498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29029" y="1258098"/>
            <a:ext cx="4589846" cy="467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9029" y="6047218"/>
            <a:ext cx="9721851" cy="2304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ußzeilenplatzhalter 1028">
            <a:extLst>
              <a:ext uri="{FF2B5EF4-FFF2-40B4-BE49-F238E27FC236}">
                <a16:creationId xmlns:a16="http://schemas.microsoft.com/office/drawing/2014/main" id="{5A4BAC91-0879-E482-551E-CD8F06B98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0FD224DB-6EE8-2C65-56C0-FB3A8F7F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25768" y="1268417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323865" y="1268417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C47EA52E-8FAE-5EB4-F7A6-E957999F6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798F2A4E-EFFD-E764-794D-5DD81CE6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3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803-5A6C-F14A-AFFD-BBAEB72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17F5-526B-FC7E-8D59-82A7B103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1C9-03EA-CD1A-261F-3B27669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FCFA-1DB5-216A-2317-7B33B3A6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0605-6EAA-F670-A7EA-81573D8E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81686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311633" y="1268764"/>
            <a:ext cx="3554571" cy="511333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35362" y="1268764"/>
            <a:ext cx="7534031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6062" y="6165850"/>
            <a:ext cx="11519877" cy="215900"/>
          </a:xfrm>
        </p:spPr>
        <p:txBody>
          <a:bodyPr anchor="b"/>
          <a:lstStyle>
            <a:lvl1pPr marL="0" indent="0">
              <a:buNone/>
              <a:tabLst>
                <a:tab pos="265113" algn="l"/>
              </a:tabLs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ußzeilenplatzhalter 1028">
            <a:extLst>
              <a:ext uri="{FF2B5EF4-FFF2-40B4-BE49-F238E27FC236}">
                <a16:creationId xmlns:a16="http://schemas.microsoft.com/office/drawing/2014/main" id="{684C4A9E-A03B-22EF-DEC0-1DDC5FAB0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E98E1DE2-09F2-64B3-9C92-C23473EF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A2A-05D2-F69C-075D-EEE9A80F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E512-C67E-F199-C6C1-C920AAD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F2F8-3942-E25E-EEEC-62823CD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E60E-B176-DECA-FDB2-35F410F5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316-7CBE-CA74-E6C9-4E7FE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09E-7B7C-10D8-E1BC-FCEE58C4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7120-C4FC-1735-4790-C69BB1D24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09CA-CA74-D922-FAEC-3D8938371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33F-63F9-4F51-5473-F8EE7F8B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230A-079D-8CEA-F9DF-C238750A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036D-1195-4656-9CF4-E92E6CB0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83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A3BA-5698-8646-E0AF-4A421D61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51BD0-7E2D-E35E-AB0E-9E12E1D6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43C29-08E2-4C5C-E22A-C324AD83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7466F-79FA-9E13-7404-5C94D1C07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17833-F49E-5190-7CF3-485CF1BF3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C6761-9097-553C-0D37-B5251D8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7FF0-FBC6-69B5-E9CF-67B274CF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B3BF-4C2B-E6C5-DAF8-9F7EBBAE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051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6105-809C-0A3C-D910-0FB4C6B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5A079-008B-B6DD-60B8-0F2D37DC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80B5-FBF3-B19C-C2EF-27140DB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71FD9-A20B-9F7B-11DB-7762024B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59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88CC6-82A1-6B4F-D68C-5623437F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BCD4F-52E6-CBCE-423D-52ED0B1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4272-2263-FA03-41BD-6433169B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66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FB3-4D03-BB7E-55B6-9B816FD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FF0E-79EE-B1D6-52E9-BB039A9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8EBB6-B7D3-5AC8-61C2-8E6BB970F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D4DC-88DE-D7B6-0849-91568D97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E3F44-B062-7B72-6C4B-8E41AC3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95254-82AF-E539-5857-39CA3D86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1F-D6FF-AA65-2CA0-F2E7BD79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8DC6D-CC3B-C718-A5E1-988E5D6D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09B9-2BC2-074C-99F8-50F2F1F90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838-4955-D14E-E41A-C1CC2D41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FE9A-4ACA-D68E-DBA6-D8B5C80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16DA-E2E7-17A1-2DC5-A12B503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62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296CD-93A8-AFD0-D548-896CD825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761E-CAB7-70D9-416E-E27C29D3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DE84-CC0F-464C-23AE-C430549BF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B9A3-043D-A82F-5ACF-ACDB2398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5F53-A9F7-4044-0EB5-0460EEEC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264C1-93CD-4F5F-B6EE-5235E982AD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75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4426170-C8FC-AC84-D0DE-74F2C9B67CDA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1F90CC"/>
              </a:gs>
              <a:gs pos="100000">
                <a:srgbClr val="9013F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A26CD0C8-4DAA-2799-7826-EF76E9AD1DD0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529029" y="378000"/>
            <a:ext cx="8338746" cy="735982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lvl="0" indent="0" defTabSz="914400" latinLnBrk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529029" y="1268416"/>
            <a:ext cx="9721851" cy="46500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1" name="Fußzeilenplatzhalter 1028"/>
          <p:cNvSpPr>
            <a:spLocks noGrp="1"/>
          </p:cNvSpPr>
          <p:nvPr>
            <p:ph type="ftr" sz="quarter" idx="3"/>
          </p:nvPr>
        </p:nvSpPr>
        <p:spPr>
          <a:xfrm>
            <a:off x="883840" y="6373842"/>
            <a:ext cx="6168585" cy="2304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Telecommunication Networks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529029" y="6373842"/>
            <a:ext cx="443436" cy="2304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fld id="{815DB69B-0A2B-4D0B-A3BD-360AAA24381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DBF6-92D8-591C-3F0A-C8F8CF3E3DD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8409" y="6172200"/>
            <a:ext cx="2432377" cy="497158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D9C9A2CF-52CB-C64F-6F7D-90197783748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2400" b="0" i="0" kern="1200" dirty="0">
          <a:solidFill>
            <a:srgbClr val="C40D1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003A80"/>
          </a:solidFill>
          <a:latin typeface="Arial" charset="0"/>
        </a:defRPr>
      </a:lvl5pPr>
      <a:lvl6pPr marL="457148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6pPr>
      <a:lvl7pPr marL="914296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7pPr>
      <a:lvl8pPr marL="1371445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8pPr>
      <a:lvl9pPr marL="1828592" algn="l" rtl="0" eaLnBrk="1" fontAlgn="base" hangingPunct="1">
        <a:spcBef>
          <a:spcPct val="0"/>
        </a:spcBef>
        <a:spcAft>
          <a:spcPct val="0"/>
        </a:spcAft>
        <a:defRPr sz="2000" b="1" i="1">
          <a:solidFill>
            <a:srgbClr val="16316F"/>
          </a:solidFill>
          <a:latin typeface="Arial" charset="0"/>
        </a:defRPr>
      </a:lvl9pPr>
    </p:titleStyle>
    <p:bodyStyle>
      <a:lvl1pPr marL="3600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17200" indent="-350838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731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30375" indent="-358775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88800" indent="-360000" algn="l" defTabSz="422388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de-DE" sz="1800" b="0" kern="1200" dirty="0">
          <a:solidFill>
            <a:srgbClr val="4343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-422388" algn="l" defTabSz="91429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.png"/><Relationship Id="rId18" Type="http://schemas.openxmlformats.org/officeDocument/2006/relationships/image" Target="../media/image294.png"/><Relationship Id="rId21" Type="http://schemas.openxmlformats.org/officeDocument/2006/relationships/image" Target="../media/image297.png"/><Relationship Id="rId7" Type="http://schemas.openxmlformats.org/officeDocument/2006/relationships/image" Target="../media/image3210.png"/><Relationship Id="rId12" Type="http://schemas.openxmlformats.org/officeDocument/2006/relationships/image" Target="../media/image326.png"/><Relationship Id="rId17" Type="http://schemas.openxmlformats.org/officeDocument/2006/relationships/image" Target="../media/image3310.png"/><Relationship Id="rId16" Type="http://schemas.openxmlformats.org/officeDocument/2006/relationships/image" Target="../media/image330.png"/><Relationship Id="rId20" Type="http://schemas.openxmlformats.org/officeDocument/2006/relationships/image" Target="../media/image296.sv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50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295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36.png"/><Relationship Id="rId15" Type="http://schemas.openxmlformats.org/officeDocument/2006/relationships/image" Target="../media/image340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9.gif"/><Relationship Id="rId7" Type="http://schemas.openxmlformats.org/officeDocument/2006/relationships/image" Target="../media/image354.png"/><Relationship Id="rId2" Type="http://schemas.openxmlformats.org/officeDocument/2006/relationships/image" Target="../media/image29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3.png"/><Relationship Id="rId11" Type="http://schemas.openxmlformats.org/officeDocument/2006/relationships/image" Target="../media/image303.png"/><Relationship Id="rId5" Type="http://schemas.openxmlformats.org/officeDocument/2006/relationships/image" Target="../media/image352.png"/><Relationship Id="rId10" Type="http://schemas.openxmlformats.org/officeDocument/2006/relationships/image" Target="../media/image302.png"/><Relationship Id="rId4" Type="http://schemas.openxmlformats.org/officeDocument/2006/relationships/image" Target="../media/image300.gif"/><Relationship Id="rId9" Type="http://schemas.openxmlformats.org/officeDocument/2006/relationships/image" Target="../media/image3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0.png"/><Relationship Id="rId10" Type="http://schemas.openxmlformats.org/officeDocument/2006/relationships/image" Target="../media/image365.png"/><Relationship Id="rId4" Type="http://schemas.openxmlformats.org/officeDocument/2006/relationships/image" Target="../media/image305.jpeg"/><Relationship Id="rId9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305.jpeg"/><Relationship Id="rId7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3.svg"/><Relationship Id="rId4" Type="http://schemas.openxmlformats.org/officeDocument/2006/relationships/image" Target="../media/image314.png"/><Relationship Id="rId9" Type="http://schemas.openxmlformats.org/officeDocument/2006/relationships/image" Target="../media/image3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1910.png"/><Relationship Id="rId21" Type="http://schemas.openxmlformats.org/officeDocument/2006/relationships/image" Target="../media/image3712.png"/><Relationship Id="rId7" Type="http://schemas.openxmlformats.org/officeDocument/2006/relationships/image" Target="../media/image2311.png"/><Relationship Id="rId17" Type="http://schemas.openxmlformats.org/officeDocument/2006/relationships/image" Target="../media/image3311.png"/><Relationship Id="rId2" Type="http://schemas.openxmlformats.org/officeDocument/2006/relationships/image" Target="../media/image1810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5" Type="http://schemas.openxmlformats.org/officeDocument/2006/relationships/image" Target="../media/image3140.png"/><Relationship Id="rId23" Type="http://schemas.openxmlformats.org/officeDocument/2006/relationships/image" Target="../media/image320.svg"/><Relationship Id="rId10" Type="http://schemas.openxmlformats.org/officeDocument/2006/relationships/image" Target="../media/image318.png"/><Relationship Id="rId19" Type="http://schemas.openxmlformats.org/officeDocument/2006/relationships/image" Target="../media/image35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40.png"/><Relationship Id="rId22" Type="http://schemas.openxmlformats.org/officeDocument/2006/relationships/image" Target="../media/image3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2940.png"/><Relationship Id="rId18" Type="http://schemas.openxmlformats.org/officeDocument/2006/relationships/image" Target="../media/image3410.png"/><Relationship Id="rId3" Type="http://schemas.openxmlformats.org/officeDocument/2006/relationships/image" Target="../media/image322.svg"/><Relationship Id="rId21" Type="http://schemas.openxmlformats.org/officeDocument/2006/relationships/image" Target="../media/image3712.png"/><Relationship Id="rId7" Type="http://schemas.openxmlformats.org/officeDocument/2006/relationships/image" Target="../media/image422.png"/><Relationship Id="rId12" Type="http://schemas.openxmlformats.org/officeDocument/2006/relationships/image" Target="../media/image4011.png"/><Relationship Id="rId17" Type="http://schemas.openxmlformats.org/officeDocument/2006/relationships/image" Target="../media/image3311.png"/><Relationship Id="rId2" Type="http://schemas.openxmlformats.org/officeDocument/2006/relationships/image" Target="../media/image321.png"/><Relationship Id="rId16" Type="http://schemas.openxmlformats.org/officeDocument/2006/relationships/image" Target="../media/image322.png"/><Relationship Id="rId20" Type="http://schemas.openxmlformats.org/officeDocument/2006/relationships/image" Target="../media/image36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6.png"/><Relationship Id="rId11" Type="http://schemas.openxmlformats.org/officeDocument/2006/relationships/image" Target="../media/image2510.png"/><Relationship Id="rId5" Type="http://schemas.openxmlformats.org/officeDocument/2006/relationships/image" Target="../media/image4012.png"/><Relationship Id="rId15" Type="http://schemas.openxmlformats.org/officeDocument/2006/relationships/image" Target="../media/image3140.png"/><Relationship Id="rId23" Type="http://schemas.openxmlformats.org/officeDocument/2006/relationships/image" Target="../media/image326.svg"/><Relationship Id="rId10" Type="http://schemas.openxmlformats.org/officeDocument/2006/relationships/image" Target="../media/image453.png"/><Relationship Id="rId19" Type="http://schemas.openxmlformats.org/officeDocument/2006/relationships/image" Target="../media/image3510.png"/><Relationship Id="rId4" Type="http://schemas.openxmlformats.org/officeDocument/2006/relationships/image" Target="../media/image1810.png"/><Relationship Id="rId9" Type="http://schemas.openxmlformats.org/officeDocument/2006/relationships/image" Target="../media/image445.png"/><Relationship Id="rId14" Type="http://schemas.openxmlformats.org/officeDocument/2006/relationships/image" Target="../media/image3040.png"/><Relationship Id="rId22" Type="http://schemas.openxmlformats.org/officeDocument/2006/relationships/image" Target="../media/image3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3.png"/><Relationship Id="rId18" Type="http://schemas.openxmlformats.org/officeDocument/2006/relationships/image" Target="../media/image623.png"/><Relationship Id="rId3" Type="http://schemas.openxmlformats.org/officeDocument/2006/relationships/image" Target="../media/image350.svg"/><Relationship Id="rId21" Type="http://schemas.openxmlformats.org/officeDocument/2006/relationships/image" Target="../media/image652.png"/><Relationship Id="rId7" Type="http://schemas.openxmlformats.org/officeDocument/2006/relationships/image" Target="../media/image351.png"/><Relationship Id="rId12" Type="http://schemas.openxmlformats.org/officeDocument/2006/relationships/image" Target="../media/image562.png"/><Relationship Id="rId17" Type="http://schemas.openxmlformats.org/officeDocument/2006/relationships/image" Target="../media/image614.png"/><Relationship Id="rId25" Type="http://schemas.openxmlformats.org/officeDocument/2006/relationships/image" Target="../media/image368.png"/><Relationship Id="rId2" Type="http://schemas.openxmlformats.org/officeDocument/2006/relationships/image" Target="../media/image349.png"/><Relationship Id="rId16" Type="http://schemas.openxmlformats.org/officeDocument/2006/relationships/image" Target="../media/image603.png"/><Relationship Id="rId20" Type="http://schemas.openxmlformats.org/officeDocument/2006/relationships/image" Target="../media/image6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2.png"/><Relationship Id="rId11" Type="http://schemas.openxmlformats.org/officeDocument/2006/relationships/image" Target="../media/image552.png"/><Relationship Id="rId24" Type="http://schemas.openxmlformats.org/officeDocument/2006/relationships/image" Target="../media/image359.png"/><Relationship Id="rId5" Type="http://schemas.openxmlformats.org/officeDocument/2006/relationships/image" Target="../media/image494.png"/><Relationship Id="rId15" Type="http://schemas.openxmlformats.org/officeDocument/2006/relationships/image" Target="../media/image593.png"/><Relationship Id="rId23" Type="http://schemas.openxmlformats.org/officeDocument/2006/relationships/image" Target="../media/image357.png"/><Relationship Id="rId10" Type="http://schemas.openxmlformats.org/officeDocument/2006/relationships/image" Target="../media/image541.png"/><Relationship Id="rId19" Type="http://schemas.openxmlformats.org/officeDocument/2006/relationships/image" Target="../media/image633.png"/><Relationship Id="rId4" Type="http://schemas.openxmlformats.org/officeDocument/2006/relationships/image" Target="../media/image482.png"/><Relationship Id="rId9" Type="http://schemas.openxmlformats.org/officeDocument/2006/relationships/image" Target="../media/image533.png"/><Relationship Id="rId14" Type="http://schemas.openxmlformats.org/officeDocument/2006/relationships/image" Target="../media/image583.png"/><Relationship Id="rId22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55.png"/><Relationship Id="rId18" Type="http://schemas.openxmlformats.org/officeDocument/2006/relationships/image" Target="../media/image373.svg"/><Relationship Id="rId3" Type="http://schemas.openxmlformats.org/officeDocument/2006/relationships/image" Target="../media/image732.png"/><Relationship Id="rId21" Type="http://schemas.openxmlformats.org/officeDocument/2006/relationships/image" Target="../media/image376.png"/><Relationship Id="rId7" Type="http://schemas.openxmlformats.org/officeDocument/2006/relationships/image" Target="../media/image773.png"/><Relationship Id="rId12" Type="http://schemas.openxmlformats.org/officeDocument/2006/relationships/image" Target="../media/image371.png"/><Relationship Id="rId17" Type="http://schemas.openxmlformats.org/officeDocument/2006/relationships/image" Target="../media/image372.png"/><Relationship Id="rId2" Type="http://schemas.openxmlformats.org/officeDocument/2006/relationships/image" Target="../media/image3511.png"/><Relationship Id="rId16" Type="http://schemas.openxmlformats.org/officeDocument/2006/relationships/image" Target="../media/image370.sv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24" Type="http://schemas.openxmlformats.org/officeDocument/2006/relationships/image" Target="../media/image379.svg"/><Relationship Id="rId5" Type="http://schemas.openxmlformats.org/officeDocument/2006/relationships/image" Target="../media/image752.png"/><Relationship Id="rId15" Type="http://schemas.openxmlformats.org/officeDocument/2006/relationships/image" Target="../media/image369.png"/><Relationship Id="rId23" Type="http://schemas.openxmlformats.org/officeDocument/2006/relationships/image" Target="../media/image378.png"/><Relationship Id="rId10" Type="http://schemas.openxmlformats.org/officeDocument/2006/relationships/image" Target="../media/image802.png"/><Relationship Id="rId19" Type="http://schemas.openxmlformats.org/officeDocument/2006/relationships/image" Target="../media/image374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56.svg"/><Relationship Id="rId22" Type="http://schemas.openxmlformats.org/officeDocument/2006/relationships/image" Target="../media/image37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378.png"/><Relationship Id="rId3" Type="http://schemas.openxmlformats.org/officeDocument/2006/relationships/image" Target="../media/image732.png"/><Relationship Id="rId7" Type="http://schemas.openxmlformats.org/officeDocument/2006/relationships/image" Target="../media/image773.png"/><Relationship Id="rId12" Type="http://schemas.openxmlformats.org/officeDocument/2006/relationships/image" Target="../media/image9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3.png"/><Relationship Id="rId11" Type="http://schemas.openxmlformats.org/officeDocument/2006/relationships/image" Target="../media/image812.png"/><Relationship Id="rId5" Type="http://schemas.openxmlformats.org/officeDocument/2006/relationships/image" Target="../media/image752.png"/><Relationship Id="rId15" Type="http://schemas.openxmlformats.org/officeDocument/2006/relationships/image" Target="../media/image971.png"/><Relationship Id="rId10" Type="http://schemas.openxmlformats.org/officeDocument/2006/relationships/image" Target="../media/image802.png"/><Relationship Id="rId4" Type="http://schemas.openxmlformats.org/officeDocument/2006/relationships/image" Target="../media/image743.png"/><Relationship Id="rId9" Type="http://schemas.openxmlformats.org/officeDocument/2006/relationships/image" Target="../media/image791.png"/><Relationship Id="rId14" Type="http://schemas.openxmlformats.org/officeDocument/2006/relationships/image" Target="../media/image37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2.svg"/><Relationship Id="rId3" Type="http://schemas.openxmlformats.org/officeDocument/2006/relationships/image" Target="../media/image3761.png"/><Relationship Id="rId7" Type="http://schemas.openxmlformats.org/officeDocument/2006/relationships/image" Target="../media/image3811.png"/><Relationship Id="rId12" Type="http://schemas.openxmlformats.org/officeDocument/2006/relationships/image" Target="../media/image381.png"/><Relationship Id="rId2" Type="http://schemas.openxmlformats.org/officeDocument/2006/relationships/image" Target="../media/image3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1.png"/><Relationship Id="rId11" Type="http://schemas.openxmlformats.org/officeDocument/2006/relationships/image" Target="../media/image385.png"/><Relationship Id="rId5" Type="http://schemas.openxmlformats.org/officeDocument/2006/relationships/image" Target="../media/image3781.png"/><Relationship Id="rId15" Type="http://schemas.openxmlformats.org/officeDocument/2006/relationships/image" Target="../media/image384.svg"/><Relationship Id="rId10" Type="http://schemas.openxmlformats.org/officeDocument/2006/relationships/image" Target="../media/image384.png"/><Relationship Id="rId4" Type="http://schemas.openxmlformats.org/officeDocument/2006/relationships/image" Target="../media/image3771.png"/><Relationship Id="rId9" Type="http://schemas.openxmlformats.org/officeDocument/2006/relationships/image" Target="../media/image3831.png"/><Relationship Id="rId1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svg"/><Relationship Id="rId3" Type="http://schemas.openxmlformats.org/officeDocument/2006/relationships/image" Target="../media/image391.png"/><Relationship Id="rId7" Type="http://schemas.openxmlformats.org/officeDocument/2006/relationships/image" Target="../media/image386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397.svg"/><Relationship Id="rId3" Type="http://schemas.microsoft.com/office/2007/relationships/media" Target="../media/media3.mp4"/><Relationship Id="rId7" Type="http://schemas.openxmlformats.org/officeDocument/2006/relationships/image" Target="../media/image389.jpg"/><Relationship Id="rId12" Type="http://schemas.openxmlformats.org/officeDocument/2006/relationships/image" Target="../media/image396.png"/><Relationship Id="rId17" Type="http://schemas.openxmlformats.org/officeDocument/2006/relationships/image" Target="../media/image405.png"/><Relationship Id="rId2" Type="http://schemas.openxmlformats.org/officeDocument/2006/relationships/video" Target="../media/media2.mp4"/><Relationship Id="rId16" Type="http://schemas.openxmlformats.org/officeDocument/2006/relationships/image" Target="../media/image404.svg"/><Relationship Id="rId1" Type="http://schemas.microsoft.com/office/2007/relationships/media" Target="../media/media2.mp4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40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03.png"/><Relationship Id="rId10" Type="http://schemas.openxmlformats.org/officeDocument/2006/relationships/image" Target="../media/image399.png"/><Relationship Id="rId4" Type="http://schemas.openxmlformats.org/officeDocument/2006/relationships/video" Target="../media/media3.mp4"/><Relationship Id="rId9" Type="http://schemas.openxmlformats.org/officeDocument/2006/relationships/image" Target="../media/image398.png"/><Relationship Id="rId14" Type="http://schemas.openxmlformats.org/officeDocument/2006/relationships/image" Target="../media/image4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image" Target="../media/image408.png"/><Relationship Id="rId3" Type="http://schemas.microsoft.com/office/2007/relationships/media" Target="../media/media5.mp4"/><Relationship Id="rId7" Type="http://schemas.openxmlformats.org/officeDocument/2006/relationships/image" Target="../media/image406.png"/><Relationship Id="rId12" Type="http://schemas.openxmlformats.org/officeDocument/2006/relationships/image" Target="../media/image414.png"/><Relationship Id="rId17" Type="http://schemas.openxmlformats.org/officeDocument/2006/relationships/image" Target="../media/image416.svg"/><Relationship Id="rId2" Type="http://schemas.openxmlformats.org/officeDocument/2006/relationships/video" Target="../media/media4.mp4"/><Relationship Id="rId16" Type="http://schemas.openxmlformats.org/officeDocument/2006/relationships/image" Target="../media/image415.png"/><Relationship Id="rId1" Type="http://schemas.microsoft.com/office/2007/relationships/media" Target="../media/media4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39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10.svg"/><Relationship Id="rId10" Type="http://schemas.openxmlformats.org/officeDocument/2006/relationships/image" Target="../media/image413.png"/><Relationship Id="rId4" Type="http://schemas.openxmlformats.org/officeDocument/2006/relationships/video" Target="../media/media5.mp4"/><Relationship Id="rId9" Type="http://schemas.openxmlformats.org/officeDocument/2006/relationships/image" Target="../media/image389.jpg"/><Relationship Id="rId14" Type="http://schemas.openxmlformats.org/officeDocument/2006/relationships/image" Target="../media/image4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389.jp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26.svg"/><Relationship Id="rId5" Type="http://schemas.openxmlformats.org/officeDocument/2006/relationships/image" Target="../media/image418.png"/><Relationship Id="rId10" Type="http://schemas.openxmlformats.org/officeDocument/2006/relationships/image" Target="../media/image425.png"/><Relationship Id="rId4" Type="http://schemas.openxmlformats.org/officeDocument/2006/relationships/image" Target="../media/image417.png"/><Relationship Id="rId9" Type="http://schemas.openxmlformats.org/officeDocument/2006/relationships/image" Target="../media/image42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13" Type="http://schemas.openxmlformats.org/officeDocument/2006/relationships/image" Target="../media/image429.png"/><Relationship Id="rId3" Type="http://schemas.microsoft.com/office/2007/relationships/media" Target="../media/media7.mp4"/><Relationship Id="rId7" Type="http://schemas.openxmlformats.org/officeDocument/2006/relationships/image" Target="../media/image427.png"/><Relationship Id="rId12" Type="http://schemas.openxmlformats.org/officeDocument/2006/relationships/image" Target="../media/image426.png"/><Relationship Id="rId17" Type="http://schemas.openxmlformats.org/officeDocument/2006/relationships/image" Target="../media/image434.svg"/><Relationship Id="rId2" Type="http://schemas.openxmlformats.org/officeDocument/2006/relationships/video" Target="../media/media6.mp4"/><Relationship Id="rId16" Type="http://schemas.openxmlformats.org/officeDocument/2006/relationships/image" Target="../media/image433.png"/><Relationship Id="rId1" Type="http://schemas.microsoft.com/office/2007/relationships/media" Target="../media/media6.mp4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425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32.svg"/><Relationship Id="rId10" Type="http://schemas.openxmlformats.org/officeDocument/2006/relationships/image" Target="../media/image398.png"/><Relationship Id="rId4" Type="http://schemas.openxmlformats.org/officeDocument/2006/relationships/video" Target="../media/media7.mp4"/><Relationship Id="rId9" Type="http://schemas.openxmlformats.org/officeDocument/2006/relationships/image" Target="../media/image389.jpg"/><Relationship Id="rId14" Type="http://schemas.openxmlformats.org/officeDocument/2006/relationships/image" Target="../media/image4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7.png"/><Relationship Id="rId3" Type="http://schemas.microsoft.com/office/2007/relationships/media" Target="../media/media9.mp4"/><Relationship Id="rId7" Type="http://schemas.openxmlformats.org/officeDocument/2006/relationships/image" Target="../media/image435.png"/><Relationship Id="rId12" Type="http://schemas.openxmlformats.org/officeDocument/2006/relationships/image" Target="../media/image4360.png"/><Relationship Id="rId17" Type="http://schemas.openxmlformats.org/officeDocument/2006/relationships/image" Target="../media/image442.svg"/><Relationship Id="rId2" Type="http://schemas.openxmlformats.org/officeDocument/2006/relationships/video" Target="../media/media8.mp4"/><Relationship Id="rId16" Type="http://schemas.openxmlformats.org/officeDocument/2006/relationships/image" Target="../media/image441.png"/><Relationship Id="rId1" Type="http://schemas.microsoft.com/office/2007/relationships/media" Target="../media/media8.mp4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435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39.svg"/><Relationship Id="rId10" Type="http://schemas.openxmlformats.org/officeDocument/2006/relationships/image" Target="../media/image398.png"/><Relationship Id="rId4" Type="http://schemas.openxmlformats.org/officeDocument/2006/relationships/video" Target="../media/media9.mp4"/><Relationship Id="rId9" Type="http://schemas.openxmlformats.org/officeDocument/2006/relationships/image" Target="../media/image389.jpg"/><Relationship Id="rId14" Type="http://schemas.openxmlformats.org/officeDocument/2006/relationships/image" Target="../media/image438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.png"/><Relationship Id="rId159" Type="http://schemas.openxmlformats.org/officeDocument/2006/relationships/image" Target="../media/image640.png"/><Relationship Id="rId531" Type="http://schemas.openxmlformats.org/officeDocument/2006/relationships/customXml" Target="../ink/ink151.xml"/><Relationship Id="rId573" Type="http://schemas.openxmlformats.org/officeDocument/2006/relationships/customXml" Target="../ink/ink193.xml"/><Relationship Id="rId629" Type="http://schemas.openxmlformats.org/officeDocument/2006/relationships/image" Target="../media/image1701.png"/><Relationship Id="rId170" Type="http://schemas.openxmlformats.org/officeDocument/2006/relationships/customXml" Target="../ink/ink51.xml"/><Relationship Id="rId226" Type="http://schemas.openxmlformats.org/officeDocument/2006/relationships/customXml" Target="../ink/ink79.xml"/><Relationship Id="rId475" Type="http://schemas.openxmlformats.org/officeDocument/2006/relationships/image" Target="../media/image1280.png"/><Relationship Id="rId74" Type="http://schemas.openxmlformats.org/officeDocument/2006/relationships/customXml" Target="../ink/ink3.xml"/><Relationship Id="rId128" Type="http://schemas.openxmlformats.org/officeDocument/2006/relationships/customXml" Target="../ink/ink30.xml"/><Relationship Id="rId500" Type="http://schemas.openxmlformats.org/officeDocument/2006/relationships/customXml" Target="../ink/ink123.xml"/><Relationship Id="rId542" Type="http://schemas.openxmlformats.org/officeDocument/2006/relationships/customXml" Target="../ink/ink162.xml"/><Relationship Id="rId584" Type="http://schemas.openxmlformats.org/officeDocument/2006/relationships/customXml" Target="../ink/ink204.xml"/><Relationship Id="rId181" Type="http://schemas.openxmlformats.org/officeDocument/2006/relationships/image" Target="../media/image750.png"/><Relationship Id="rId237" Type="http://schemas.openxmlformats.org/officeDocument/2006/relationships/image" Target="../media/image1030.png"/><Relationship Id="rId444" Type="http://schemas.openxmlformats.org/officeDocument/2006/relationships/customXml" Target="../ink/ink94.xml"/><Relationship Id="rId486" Type="http://schemas.openxmlformats.org/officeDocument/2006/relationships/customXml" Target="../ink/ink116.xml"/><Relationship Id="rId139" Type="http://schemas.openxmlformats.org/officeDocument/2006/relationships/image" Target="../media/image540.png"/><Relationship Id="rId511" Type="http://schemas.openxmlformats.org/officeDocument/2006/relationships/customXml" Target="../ink/ink131.xml"/><Relationship Id="rId553" Type="http://schemas.openxmlformats.org/officeDocument/2006/relationships/customXml" Target="../ink/ink173.xml"/><Relationship Id="rId609" Type="http://schemas.openxmlformats.org/officeDocument/2006/relationships/image" Target="../media/image710.png"/><Relationship Id="rId85" Type="http://schemas.openxmlformats.org/officeDocument/2006/relationships/image" Target="../media/image270.png"/><Relationship Id="rId150" Type="http://schemas.openxmlformats.org/officeDocument/2006/relationships/customXml" Target="../ink/ink41.xml"/><Relationship Id="rId192" Type="http://schemas.openxmlformats.org/officeDocument/2006/relationships/customXml" Target="../ink/ink62.xml"/><Relationship Id="rId206" Type="http://schemas.openxmlformats.org/officeDocument/2006/relationships/customXml" Target="../ink/ink69.xml"/><Relationship Id="rId595" Type="http://schemas.openxmlformats.org/officeDocument/2006/relationships/customXml" Target="../ink/ink215.xml"/><Relationship Id="rId248" Type="http://schemas.openxmlformats.org/officeDocument/2006/relationships/customXml" Target="../ink/ink90.xml"/><Relationship Id="rId455" Type="http://schemas.openxmlformats.org/officeDocument/2006/relationships/image" Target="../media/image1180.png"/><Relationship Id="rId497" Type="http://schemas.openxmlformats.org/officeDocument/2006/relationships/image" Target="../media/image1513.png"/><Relationship Id="rId620" Type="http://schemas.openxmlformats.org/officeDocument/2006/relationships/customXml" Target="../ink/ink231.xml"/><Relationship Id="rId108" Type="http://schemas.openxmlformats.org/officeDocument/2006/relationships/customXml" Target="../ink/ink20.xml"/><Relationship Id="rId12" Type="http://schemas.openxmlformats.org/officeDocument/2006/relationships/image" Target="../media/image711.png"/><Relationship Id="rId522" Type="http://schemas.openxmlformats.org/officeDocument/2006/relationships/customXml" Target="../ink/ink142.xml"/><Relationship Id="rId96" Type="http://schemas.openxmlformats.org/officeDocument/2006/relationships/customXml" Target="../ink/ink14.xml"/><Relationship Id="rId161" Type="http://schemas.openxmlformats.org/officeDocument/2006/relationships/image" Target="../media/image650.png"/><Relationship Id="rId217" Type="http://schemas.openxmlformats.org/officeDocument/2006/relationships/image" Target="../media/image930.png"/><Relationship Id="rId564" Type="http://schemas.openxmlformats.org/officeDocument/2006/relationships/customXml" Target="../ink/ink184.xml"/><Relationship Id="rId466" Type="http://schemas.openxmlformats.org/officeDocument/2006/relationships/customXml" Target="../ink/ink105.xml"/><Relationship Id="rId631" Type="http://schemas.openxmlformats.org/officeDocument/2006/relationships/image" Target="../media/image1800.png"/><Relationship Id="rId119" Type="http://schemas.openxmlformats.org/officeDocument/2006/relationships/image" Target="../media/image440.png"/><Relationship Id="rId533" Type="http://schemas.openxmlformats.org/officeDocument/2006/relationships/customXml" Target="../ink/ink153.xml"/><Relationship Id="rId130" Type="http://schemas.openxmlformats.org/officeDocument/2006/relationships/customXml" Target="../ink/ink31.xml"/><Relationship Id="rId575" Type="http://schemas.openxmlformats.org/officeDocument/2006/relationships/customXml" Target="../ink/ink195.xml"/><Relationship Id="rId172" Type="http://schemas.openxmlformats.org/officeDocument/2006/relationships/customXml" Target="../ink/ink52.xml"/><Relationship Id="rId228" Type="http://schemas.openxmlformats.org/officeDocument/2006/relationships/customXml" Target="../ink/ink80.xml"/><Relationship Id="rId477" Type="http://schemas.openxmlformats.org/officeDocument/2006/relationships/image" Target="../media/image412.png"/><Relationship Id="rId600" Type="http://schemas.openxmlformats.org/officeDocument/2006/relationships/customXml" Target="../ink/ink220.xml"/><Relationship Id="rId502" Type="http://schemas.openxmlformats.org/officeDocument/2006/relationships/customXml" Target="../ink/ink124.xml"/><Relationship Id="rId76" Type="http://schemas.openxmlformats.org/officeDocument/2006/relationships/customXml" Target="../ink/ink4.xml"/><Relationship Id="rId141" Type="http://schemas.openxmlformats.org/officeDocument/2006/relationships/image" Target="../media/image550.png"/><Relationship Id="rId544" Type="http://schemas.openxmlformats.org/officeDocument/2006/relationships/customXml" Target="../ink/ink164.xml"/><Relationship Id="rId586" Type="http://schemas.openxmlformats.org/officeDocument/2006/relationships/customXml" Target="../ink/ink206.xml"/><Relationship Id="rId183" Type="http://schemas.openxmlformats.org/officeDocument/2006/relationships/image" Target="../media/image760.png"/><Relationship Id="rId239" Type="http://schemas.openxmlformats.org/officeDocument/2006/relationships/image" Target="../media/image1040.png"/><Relationship Id="rId446" Type="http://schemas.openxmlformats.org/officeDocument/2006/relationships/customXml" Target="../ink/ink95.xml"/><Relationship Id="rId611" Type="http://schemas.openxmlformats.org/officeDocument/2006/relationships/image" Target="../media/image810.png"/><Relationship Id="rId250" Type="http://schemas.openxmlformats.org/officeDocument/2006/relationships/customXml" Target="../ink/ink91.xml"/><Relationship Id="rId488" Type="http://schemas.openxmlformats.org/officeDocument/2006/relationships/customXml" Target="../ink/ink117.xml"/><Relationship Id="rId87" Type="http://schemas.openxmlformats.org/officeDocument/2006/relationships/image" Target="../media/image280.png"/><Relationship Id="rId110" Type="http://schemas.openxmlformats.org/officeDocument/2006/relationships/customXml" Target="../ink/ink21.xml"/><Relationship Id="rId513" Type="http://schemas.openxmlformats.org/officeDocument/2006/relationships/customXml" Target="../ink/ink133.xml"/><Relationship Id="rId555" Type="http://schemas.openxmlformats.org/officeDocument/2006/relationships/customXml" Target="../ink/ink175.xml"/><Relationship Id="rId597" Type="http://schemas.openxmlformats.org/officeDocument/2006/relationships/customXml" Target="../ink/ink217.xml"/><Relationship Id="rId152" Type="http://schemas.openxmlformats.org/officeDocument/2006/relationships/customXml" Target="../ink/ink42.xml"/><Relationship Id="rId194" Type="http://schemas.openxmlformats.org/officeDocument/2006/relationships/customXml" Target="../ink/ink63.xml"/><Relationship Id="rId208" Type="http://schemas.openxmlformats.org/officeDocument/2006/relationships/customXml" Target="../ink/ink70.xml"/><Relationship Id="rId457" Type="http://schemas.openxmlformats.org/officeDocument/2006/relationships/image" Target="../media/image1190.png"/><Relationship Id="rId622" Type="http://schemas.openxmlformats.org/officeDocument/2006/relationships/customXml" Target="../ink/ink232.xml"/><Relationship Id="rId499" Type="http://schemas.openxmlformats.org/officeDocument/2006/relationships/image" Target="../media/image1611.png"/><Relationship Id="rId524" Type="http://schemas.openxmlformats.org/officeDocument/2006/relationships/customXml" Target="../ink/ink144.xml"/><Relationship Id="rId566" Type="http://schemas.openxmlformats.org/officeDocument/2006/relationships/customXml" Target="../ink/ink186.xml"/><Relationship Id="rId98" Type="http://schemas.openxmlformats.org/officeDocument/2006/relationships/customXml" Target="../ink/ink15.xml"/><Relationship Id="rId121" Type="http://schemas.openxmlformats.org/officeDocument/2006/relationships/image" Target="../media/image450.png"/><Relationship Id="rId163" Type="http://schemas.openxmlformats.org/officeDocument/2006/relationships/image" Target="../media/image660.png"/><Relationship Id="rId219" Type="http://schemas.openxmlformats.org/officeDocument/2006/relationships/image" Target="../media/image940.png"/><Relationship Id="rId633" Type="http://schemas.openxmlformats.org/officeDocument/2006/relationships/image" Target="../media/image1900.png"/><Relationship Id="rId230" Type="http://schemas.openxmlformats.org/officeDocument/2006/relationships/customXml" Target="../ink/ink81.xml"/><Relationship Id="rId468" Type="http://schemas.openxmlformats.org/officeDocument/2006/relationships/customXml" Target="../ink/ink106.xml"/><Relationship Id="rId535" Type="http://schemas.openxmlformats.org/officeDocument/2006/relationships/customXml" Target="../ink/ink155.xml"/><Relationship Id="rId577" Type="http://schemas.openxmlformats.org/officeDocument/2006/relationships/customXml" Target="../ink/ink197.xml"/><Relationship Id="rId132" Type="http://schemas.openxmlformats.org/officeDocument/2006/relationships/customXml" Target="../ink/ink32.xml"/><Relationship Id="rId174" Type="http://schemas.openxmlformats.org/officeDocument/2006/relationships/customXml" Target="../ink/ink53.xml"/><Relationship Id="rId602" Type="http://schemas.openxmlformats.org/officeDocument/2006/relationships/customXml" Target="../ink/ink222.xml"/><Relationship Id="rId241" Type="http://schemas.openxmlformats.org/officeDocument/2006/relationships/image" Target="../media/image1050.png"/><Relationship Id="rId479" Type="http://schemas.openxmlformats.org/officeDocument/2006/relationships/image" Target="../media/image591.png"/><Relationship Id="rId490" Type="http://schemas.openxmlformats.org/officeDocument/2006/relationships/customXml" Target="../ink/ink118.xml"/><Relationship Id="rId504" Type="http://schemas.openxmlformats.org/officeDocument/2006/relationships/customXml" Target="../ink/ink125.xml"/><Relationship Id="rId546" Type="http://schemas.openxmlformats.org/officeDocument/2006/relationships/customXml" Target="../ink/ink166.xml"/><Relationship Id="rId78" Type="http://schemas.openxmlformats.org/officeDocument/2006/relationships/customXml" Target="../ink/ink5.xml"/><Relationship Id="rId101" Type="http://schemas.openxmlformats.org/officeDocument/2006/relationships/image" Target="../media/image350.png"/><Relationship Id="rId143" Type="http://schemas.openxmlformats.org/officeDocument/2006/relationships/image" Target="../media/image560.png"/><Relationship Id="rId185" Type="http://schemas.openxmlformats.org/officeDocument/2006/relationships/image" Target="../media/image770.png"/><Relationship Id="rId588" Type="http://schemas.openxmlformats.org/officeDocument/2006/relationships/customXml" Target="../ink/ink208.xml"/><Relationship Id="rId210" Type="http://schemas.openxmlformats.org/officeDocument/2006/relationships/customXml" Target="../ink/ink71.xml"/><Relationship Id="rId448" Type="http://schemas.openxmlformats.org/officeDocument/2006/relationships/customXml" Target="../ink/ink96.xml"/><Relationship Id="rId613" Type="http://schemas.openxmlformats.org/officeDocument/2006/relationships/image" Target="../media/image912.png"/><Relationship Id="rId515" Type="http://schemas.openxmlformats.org/officeDocument/2006/relationships/customXml" Target="../ink/ink135.xml"/><Relationship Id="rId89" Type="http://schemas.openxmlformats.org/officeDocument/2006/relationships/image" Target="../media/image290.png"/><Relationship Id="rId112" Type="http://schemas.openxmlformats.org/officeDocument/2006/relationships/customXml" Target="../ink/ink22.xml"/><Relationship Id="rId133" Type="http://schemas.openxmlformats.org/officeDocument/2006/relationships/image" Target="../media/image512.png"/><Relationship Id="rId154" Type="http://schemas.openxmlformats.org/officeDocument/2006/relationships/customXml" Target="../ink/ink43.xml"/><Relationship Id="rId175" Type="http://schemas.openxmlformats.org/officeDocument/2006/relationships/image" Target="../media/image720.png"/><Relationship Id="rId557" Type="http://schemas.openxmlformats.org/officeDocument/2006/relationships/customXml" Target="../ink/ink177.xml"/><Relationship Id="rId578" Type="http://schemas.openxmlformats.org/officeDocument/2006/relationships/customXml" Target="../ink/ink198.xml"/><Relationship Id="rId599" Type="http://schemas.openxmlformats.org/officeDocument/2006/relationships/customXml" Target="../ink/ink219.xml"/><Relationship Id="rId196" Type="http://schemas.openxmlformats.org/officeDocument/2006/relationships/customXml" Target="../ink/ink64.xml"/><Relationship Id="rId200" Type="http://schemas.openxmlformats.org/officeDocument/2006/relationships/customXml" Target="../ink/ink66.xml"/><Relationship Id="rId459" Type="http://schemas.openxmlformats.org/officeDocument/2006/relationships/image" Target="../media/image1200.png"/><Relationship Id="rId603" Type="http://schemas.openxmlformats.org/officeDocument/2006/relationships/image" Target="../media/image4100.png"/><Relationship Id="rId624" Type="http://schemas.openxmlformats.org/officeDocument/2006/relationships/customXml" Target="../ink/ink233.xml"/><Relationship Id="rId221" Type="http://schemas.openxmlformats.org/officeDocument/2006/relationships/image" Target="../media/image950.png"/><Relationship Id="rId242" Type="http://schemas.openxmlformats.org/officeDocument/2006/relationships/customXml" Target="../ink/ink87.xml"/><Relationship Id="rId470" Type="http://schemas.openxmlformats.org/officeDocument/2006/relationships/customXml" Target="../ink/ink107.xml"/><Relationship Id="rId491" Type="http://schemas.openxmlformats.org/officeDocument/2006/relationships/image" Target="../media/image1213.png"/><Relationship Id="rId505" Type="http://schemas.openxmlformats.org/officeDocument/2006/relationships/image" Target="../media/image1912.png"/><Relationship Id="rId526" Type="http://schemas.openxmlformats.org/officeDocument/2006/relationships/customXml" Target="../ink/ink146.xml"/><Relationship Id="rId79" Type="http://schemas.openxmlformats.org/officeDocument/2006/relationships/image" Target="../media/image240.png"/><Relationship Id="rId102" Type="http://schemas.openxmlformats.org/officeDocument/2006/relationships/customXml" Target="../ink/ink17.xml"/><Relationship Id="rId123" Type="http://schemas.openxmlformats.org/officeDocument/2006/relationships/image" Target="../media/image460.png"/><Relationship Id="rId144" Type="http://schemas.openxmlformats.org/officeDocument/2006/relationships/customXml" Target="../ink/ink38.xml"/><Relationship Id="rId547" Type="http://schemas.openxmlformats.org/officeDocument/2006/relationships/customXml" Target="../ink/ink167.xml"/><Relationship Id="rId568" Type="http://schemas.openxmlformats.org/officeDocument/2006/relationships/customXml" Target="../ink/ink188.xml"/><Relationship Id="rId589" Type="http://schemas.openxmlformats.org/officeDocument/2006/relationships/customXml" Target="../ink/ink209.xml"/><Relationship Id="rId90" Type="http://schemas.openxmlformats.org/officeDocument/2006/relationships/customXml" Target="../ink/ink11.xml"/><Relationship Id="rId165" Type="http://schemas.openxmlformats.org/officeDocument/2006/relationships/image" Target="../media/image670.png"/><Relationship Id="rId186" Type="http://schemas.openxmlformats.org/officeDocument/2006/relationships/customXml" Target="../ink/ink59.xml"/><Relationship Id="rId449" Type="http://schemas.openxmlformats.org/officeDocument/2006/relationships/image" Target="../media/image1150.png"/><Relationship Id="rId614" Type="http://schemas.openxmlformats.org/officeDocument/2006/relationships/customXml" Target="../ink/ink228.xml"/><Relationship Id="rId635" Type="http://schemas.openxmlformats.org/officeDocument/2006/relationships/image" Target="../media/image16.svg"/><Relationship Id="rId211" Type="http://schemas.openxmlformats.org/officeDocument/2006/relationships/image" Target="../media/image900.png"/><Relationship Id="rId232" Type="http://schemas.openxmlformats.org/officeDocument/2006/relationships/customXml" Target="../ink/ink82.xml"/><Relationship Id="rId460" Type="http://schemas.openxmlformats.org/officeDocument/2006/relationships/customXml" Target="../ink/ink102.xml"/><Relationship Id="rId481" Type="http://schemas.openxmlformats.org/officeDocument/2006/relationships/customXml" Target="../ink/ink113.xml"/><Relationship Id="rId516" Type="http://schemas.openxmlformats.org/officeDocument/2006/relationships/customXml" Target="../ink/ink136.xml"/><Relationship Id="rId113" Type="http://schemas.openxmlformats.org/officeDocument/2006/relationships/image" Target="../media/image411.png"/><Relationship Id="rId134" Type="http://schemas.openxmlformats.org/officeDocument/2006/relationships/customXml" Target="../ink/ink33.xml"/><Relationship Id="rId537" Type="http://schemas.openxmlformats.org/officeDocument/2006/relationships/customXml" Target="../ink/ink157.xml"/><Relationship Id="rId558" Type="http://schemas.openxmlformats.org/officeDocument/2006/relationships/customXml" Target="../ink/ink178.xml"/><Relationship Id="rId579" Type="http://schemas.openxmlformats.org/officeDocument/2006/relationships/customXml" Target="../ink/ink199.xml"/><Relationship Id="rId80" Type="http://schemas.openxmlformats.org/officeDocument/2006/relationships/customXml" Target="../ink/ink6.xml"/><Relationship Id="rId155" Type="http://schemas.openxmlformats.org/officeDocument/2006/relationships/image" Target="../media/image620.png"/><Relationship Id="rId176" Type="http://schemas.openxmlformats.org/officeDocument/2006/relationships/customXml" Target="../ink/ink54.xml"/><Relationship Id="rId197" Type="http://schemas.openxmlformats.org/officeDocument/2006/relationships/image" Target="../media/image830.png"/><Relationship Id="rId439" Type="http://schemas.openxmlformats.org/officeDocument/2006/relationships/image" Target="../media/image1100.png"/><Relationship Id="rId590" Type="http://schemas.openxmlformats.org/officeDocument/2006/relationships/customXml" Target="../ink/ink210.xml"/><Relationship Id="rId604" Type="http://schemas.openxmlformats.org/officeDocument/2006/relationships/customXml" Target="../ink/ink223.xml"/><Relationship Id="rId625" Type="http://schemas.openxmlformats.org/officeDocument/2006/relationships/image" Target="../media/image1530.png"/><Relationship Id="rId201" Type="http://schemas.openxmlformats.org/officeDocument/2006/relationships/image" Target="../media/image850.png"/><Relationship Id="rId222" Type="http://schemas.openxmlformats.org/officeDocument/2006/relationships/customXml" Target="../ink/ink77.xml"/><Relationship Id="rId243" Type="http://schemas.openxmlformats.org/officeDocument/2006/relationships/image" Target="../media/image1060.png"/><Relationship Id="rId450" Type="http://schemas.openxmlformats.org/officeDocument/2006/relationships/customXml" Target="../ink/ink97.xml"/><Relationship Id="rId471" Type="http://schemas.openxmlformats.org/officeDocument/2006/relationships/image" Target="../media/image1260.png"/><Relationship Id="rId506" Type="http://schemas.openxmlformats.org/officeDocument/2006/relationships/customXml" Target="../ink/ink126.xml"/><Relationship Id="rId103" Type="http://schemas.openxmlformats.org/officeDocument/2006/relationships/image" Target="../media/image360.png"/><Relationship Id="rId124" Type="http://schemas.openxmlformats.org/officeDocument/2006/relationships/customXml" Target="../ink/ink28.xml"/><Relationship Id="rId492" Type="http://schemas.openxmlformats.org/officeDocument/2006/relationships/customXml" Target="../ink/ink119.xml"/><Relationship Id="rId527" Type="http://schemas.openxmlformats.org/officeDocument/2006/relationships/customXml" Target="../ink/ink147.xml"/><Relationship Id="rId548" Type="http://schemas.openxmlformats.org/officeDocument/2006/relationships/customXml" Target="../ink/ink168.xml"/><Relationship Id="rId569" Type="http://schemas.openxmlformats.org/officeDocument/2006/relationships/customXml" Target="../ink/ink189.xml"/><Relationship Id="rId91" Type="http://schemas.openxmlformats.org/officeDocument/2006/relationships/image" Target="../media/image300.png"/><Relationship Id="rId145" Type="http://schemas.openxmlformats.org/officeDocument/2006/relationships/image" Target="../media/image570.png"/><Relationship Id="rId166" Type="http://schemas.openxmlformats.org/officeDocument/2006/relationships/customXml" Target="../ink/ink49.xml"/><Relationship Id="rId187" Type="http://schemas.openxmlformats.org/officeDocument/2006/relationships/image" Target="../media/image780.png"/><Relationship Id="rId580" Type="http://schemas.openxmlformats.org/officeDocument/2006/relationships/customXml" Target="../ink/ink200.xml"/><Relationship Id="rId615" Type="http://schemas.openxmlformats.org/officeDocument/2006/relationships/image" Target="../media/image1011.png"/><Relationship Id="rId63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.xml"/><Relationship Id="rId233" Type="http://schemas.openxmlformats.org/officeDocument/2006/relationships/image" Target="../media/image1010.png"/><Relationship Id="rId440" Type="http://schemas.openxmlformats.org/officeDocument/2006/relationships/customXml" Target="../ink/ink92.xml"/><Relationship Id="rId114" Type="http://schemas.openxmlformats.org/officeDocument/2006/relationships/customXml" Target="../ink/ink23.xml"/><Relationship Id="rId461" Type="http://schemas.openxmlformats.org/officeDocument/2006/relationships/image" Target="../media/image1212.png"/><Relationship Id="rId482" Type="http://schemas.openxmlformats.org/officeDocument/2006/relationships/customXml" Target="../ink/ink114.xml"/><Relationship Id="rId517" Type="http://schemas.openxmlformats.org/officeDocument/2006/relationships/customXml" Target="../ink/ink137.xml"/><Relationship Id="rId538" Type="http://schemas.openxmlformats.org/officeDocument/2006/relationships/customXml" Target="../ink/ink158.xml"/><Relationship Id="rId559" Type="http://schemas.openxmlformats.org/officeDocument/2006/relationships/customXml" Target="../ink/ink179.xml"/><Relationship Id="rId81" Type="http://schemas.openxmlformats.org/officeDocument/2006/relationships/image" Target="../media/image250.png"/><Relationship Id="rId135" Type="http://schemas.openxmlformats.org/officeDocument/2006/relationships/image" Target="../media/image520.png"/><Relationship Id="rId156" Type="http://schemas.openxmlformats.org/officeDocument/2006/relationships/customXml" Target="../ink/ink44.xml"/><Relationship Id="rId177" Type="http://schemas.openxmlformats.org/officeDocument/2006/relationships/image" Target="../media/image730.png"/><Relationship Id="rId198" Type="http://schemas.openxmlformats.org/officeDocument/2006/relationships/customXml" Target="../ink/ink65.xml"/><Relationship Id="rId570" Type="http://schemas.openxmlformats.org/officeDocument/2006/relationships/customXml" Target="../ink/ink190.xml"/><Relationship Id="rId591" Type="http://schemas.openxmlformats.org/officeDocument/2006/relationships/customXml" Target="../ink/ink211.xml"/><Relationship Id="rId605" Type="http://schemas.openxmlformats.org/officeDocument/2006/relationships/image" Target="../media/image5100.png"/><Relationship Id="rId626" Type="http://schemas.openxmlformats.org/officeDocument/2006/relationships/customXml" Target="../ink/ink234.xml"/><Relationship Id="rId202" Type="http://schemas.openxmlformats.org/officeDocument/2006/relationships/customXml" Target="../ink/ink67.xml"/><Relationship Id="rId223" Type="http://schemas.openxmlformats.org/officeDocument/2006/relationships/image" Target="../media/image960.png"/><Relationship Id="rId244" Type="http://schemas.openxmlformats.org/officeDocument/2006/relationships/customXml" Target="../ink/ink88.xml"/><Relationship Id="rId451" Type="http://schemas.openxmlformats.org/officeDocument/2006/relationships/image" Target="../media/image1160.png"/><Relationship Id="rId472" Type="http://schemas.openxmlformats.org/officeDocument/2006/relationships/customXml" Target="../ink/ink108.xml"/><Relationship Id="rId493" Type="http://schemas.openxmlformats.org/officeDocument/2006/relationships/image" Target="../media/image13110.png"/><Relationship Id="rId507" Type="http://schemas.openxmlformats.org/officeDocument/2006/relationships/customXml" Target="../ink/ink127.xml"/><Relationship Id="rId528" Type="http://schemas.openxmlformats.org/officeDocument/2006/relationships/customXml" Target="../ink/ink148.xml"/><Relationship Id="rId549" Type="http://schemas.openxmlformats.org/officeDocument/2006/relationships/customXml" Target="../ink/ink169.xml"/><Relationship Id="rId104" Type="http://schemas.openxmlformats.org/officeDocument/2006/relationships/customXml" Target="../ink/ink18.xml"/><Relationship Id="rId125" Type="http://schemas.openxmlformats.org/officeDocument/2006/relationships/image" Target="../media/image470.png"/><Relationship Id="rId146" Type="http://schemas.openxmlformats.org/officeDocument/2006/relationships/customXml" Target="../ink/ink39.xml"/><Relationship Id="rId167" Type="http://schemas.openxmlformats.org/officeDocument/2006/relationships/image" Target="../media/image680.png"/><Relationship Id="rId188" Type="http://schemas.openxmlformats.org/officeDocument/2006/relationships/customXml" Target="../ink/ink60.xml"/><Relationship Id="rId560" Type="http://schemas.openxmlformats.org/officeDocument/2006/relationships/customXml" Target="../ink/ink180.xml"/><Relationship Id="rId581" Type="http://schemas.openxmlformats.org/officeDocument/2006/relationships/customXml" Target="../ink/ink201.xml"/><Relationship Id="rId71" Type="http://schemas.openxmlformats.org/officeDocument/2006/relationships/image" Target="../media/image2000.png"/><Relationship Id="rId92" Type="http://schemas.openxmlformats.org/officeDocument/2006/relationships/customXml" Target="../ink/ink12.xml"/><Relationship Id="rId213" Type="http://schemas.openxmlformats.org/officeDocument/2006/relationships/image" Target="../media/image910.png"/><Relationship Id="rId234" Type="http://schemas.openxmlformats.org/officeDocument/2006/relationships/customXml" Target="../ink/ink83.xml"/><Relationship Id="rId616" Type="http://schemas.openxmlformats.org/officeDocument/2006/relationships/customXml" Target="../ink/ink229.xml"/><Relationship Id="rId637" Type="http://schemas.openxmlformats.org/officeDocument/2006/relationships/image" Target="../media/image18.svg"/><Relationship Id="rId2" Type="http://schemas.openxmlformats.org/officeDocument/2006/relationships/image" Target="../media/image13.png"/><Relationship Id="rId441" Type="http://schemas.openxmlformats.org/officeDocument/2006/relationships/image" Target="../media/image1113.png"/><Relationship Id="rId462" Type="http://schemas.openxmlformats.org/officeDocument/2006/relationships/customXml" Target="../ink/ink103.xml"/><Relationship Id="rId483" Type="http://schemas.openxmlformats.org/officeDocument/2006/relationships/image" Target="../media/image1290.png"/><Relationship Id="rId518" Type="http://schemas.openxmlformats.org/officeDocument/2006/relationships/customXml" Target="../ink/ink138.xml"/><Relationship Id="rId539" Type="http://schemas.openxmlformats.org/officeDocument/2006/relationships/customXml" Target="../ink/ink159.xml"/><Relationship Id="rId115" Type="http://schemas.openxmlformats.org/officeDocument/2006/relationships/image" Target="../media/image420.png"/><Relationship Id="rId136" Type="http://schemas.openxmlformats.org/officeDocument/2006/relationships/customXml" Target="../ink/ink34.xml"/><Relationship Id="rId157" Type="http://schemas.openxmlformats.org/officeDocument/2006/relationships/image" Target="../media/image630.png"/><Relationship Id="rId178" Type="http://schemas.openxmlformats.org/officeDocument/2006/relationships/customXml" Target="../ink/ink55.xml"/><Relationship Id="rId550" Type="http://schemas.openxmlformats.org/officeDocument/2006/relationships/customXml" Target="../ink/ink170.xml"/><Relationship Id="rId82" Type="http://schemas.openxmlformats.org/officeDocument/2006/relationships/customXml" Target="../ink/ink7.xml"/><Relationship Id="rId199" Type="http://schemas.openxmlformats.org/officeDocument/2006/relationships/image" Target="../media/image840.png"/><Relationship Id="rId203" Type="http://schemas.openxmlformats.org/officeDocument/2006/relationships/image" Target="../media/image860.png"/><Relationship Id="rId571" Type="http://schemas.openxmlformats.org/officeDocument/2006/relationships/customXml" Target="../ink/ink191.xml"/><Relationship Id="rId592" Type="http://schemas.openxmlformats.org/officeDocument/2006/relationships/customXml" Target="../ink/ink212.xml"/><Relationship Id="rId606" Type="http://schemas.openxmlformats.org/officeDocument/2006/relationships/customXml" Target="../ink/ink224.xml"/><Relationship Id="rId627" Type="http://schemas.openxmlformats.org/officeDocument/2006/relationships/image" Target="../media/image1601.png"/><Relationship Id="rId224" Type="http://schemas.openxmlformats.org/officeDocument/2006/relationships/customXml" Target="../ink/ink78.xml"/><Relationship Id="rId245" Type="http://schemas.openxmlformats.org/officeDocument/2006/relationships/image" Target="../media/image1070.png"/><Relationship Id="rId452" Type="http://schemas.openxmlformats.org/officeDocument/2006/relationships/customXml" Target="../ink/ink98.xml"/><Relationship Id="rId473" Type="http://schemas.openxmlformats.org/officeDocument/2006/relationships/image" Target="../media/image1270.png"/><Relationship Id="rId494" Type="http://schemas.openxmlformats.org/officeDocument/2006/relationships/customXml" Target="../ink/ink120.xml"/><Relationship Id="rId508" Type="http://schemas.openxmlformats.org/officeDocument/2006/relationships/customXml" Target="../ink/ink128.xml"/><Relationship Id="rId529" Type="http://schemas.openxmlformats.org/officeDocument/2006/relationships/customXml" Target="../ink/ink149.xml"/><Relationship Id="rId105" Type="http://schemas.openxmlformats.org/officeDocument/2006/relationships/image" Target="../media/image370.png"/><Relationship Id="rId126" Type="http://schemas.openxmlformats.org/officeDocument/2006/relationships/customXml" Target="../ink/ink29.xml"/><Relationship Id="rId147" Type="http://schemas.openxmlformats.org/officeDocument/2006/relationships/image" Target="../media/image580.png"/><Relationship Id="rId168" Type="http://schemas.openxmlformats.org/officeDocument/2006/relationships/customXml" Target="../ink/ink50.xml"/><Relationship Id="rId540" Type="http://schemas.openxmlformats.org/officeDocument/2006/relationships/customXml" Target="../ink/ink160.xml"/><Relationship Id="rId72" Type="http://schemas.openxmlformats.org/officeDocument/2006/relationships/customXml" Target="../ink/ink2.xml"/><Relationship Id="rId93" Type="http://schemas.openxmlformats.org/officeDocument/2006/relationships/image" Target="../media/image311.png"/><Relationship Id="rId189" Type="http://schemas.openxmlformats.org/officeDocument/2006/relationships/image" Target="../media/image790.png"/><Relationship Id="rId561" Type="http://schemas.openxmlformats.org/officeDocument/2006/relationships/customXml" Target="../ink/ink181.xml"/><Relationship Id="rId582" Type="http://schemas.openxmlformats.org/officeDocument/2006/relationships/customXml" Target="../ink/ink202.xml"/><Relationship Id="rId617" Type="http://schemas.openxmlformats.org/officeDocument/2006/relationships/image" Target="../media/image1340.png"/><Relationship Id="rId638" Type="http://schemas.openxmlformats.org/officeDocument/2006/relationships/image" Target="../media/image19.png"/><Relationship Id="rId3" Type="http://schemas.openxmlformats.org/officeDocument/2006/relationships/image" Target="../media/image14.jpeg"/><Relationship Id="rId214" Type="http://schemas.openxmlformats.org/officeDocument/2006/relationships/customXml" Target="../ink/ink73.xml"/><Relationship Id="rId235" Type="http://schemas.openxmlformats.org/officeDocument/2006/relationships/image" Target="../media/image1020.png"/><Relationship Id="rId442" Type="http://schemas.openxmlformats.org/officeDocument/2006/relationships/customXml" Target="../ink/ink93.xml"/><Relationship Id="rId463" Type="http://schemas.openxmlformats.org/officeDocument/2006/relationships/image" Target="../media/image1220.png"/><Relationship Id="rId484" Type="http://schemas.openxmlformats.org/officeDocument/2006/relationships/customXml" Target="../ink/ink115.xml"/><Relationship Id="rId519" Type="http://schemas.openxmlformats.org/officeDocument/2006/relationships/customXml" Target="../ink/ink139.xml"/><Relationship Id="rId116" Type="http://schemas.openxmlformats.org/officeDocument/2006/relationships/customXml" Target="../ink/ink24.xml"/><Relationship Id="rId137" Type="http://schemas.openxmlformats.org/officeDocument/2006/relationships/image" Target="../media/image530.png"/><Relationship Id="rId158" Type="http://schemas.openxmlformats.org/officeDocument/2006/relationships/customXml" Target="../ink/ink45.xml"/><Relationship Id="rId530" Type="http://schemas.openxmlformats.org/officeDocument/2006/relationships/customXml" Target="../ink/ink150.xml"/><Relationship Id="rId83" Type="http://schemas.openxmlformats.org/officeDocument/2006/relationships/image" Target="../media/image260.png"/><Relationship Id="rId179" Type="http://schemas.openxmlformats.org/officeDocument/2006/relationships/image" Target="../media/image740.png"/><Relationship Id="rId551" Type="http://schemas.openxmlformats.org/officeDocument/2006/relationships/customXml" Target="../ink/ink171.xml"/><Relationship Id="rId572" Type="http://schemas.openxmlformats.org/officeDocument/2006/relationships/customXml" Target="../ink/ink192.xml"/><Relationship Id="rId593" Type="http://schemas.openxmlformats.org/officeDocument/2006/relationships/customXml" Target="../ink/ink213.xml"/><Relationship Id="rId607" Type="http://schemas.openxmlformats.org/officeDocument/2006/relationships/image" Target="../media/image611.png"/><Relationship Id="rId628" Type="http://schemas.openxmlformats.org/officeDocument/2006/relationships/customXml" Target="../ink/ink235.xml"/><Relationship Id="rId190" Type="http://schemas.openxmlformats.org/officeDocument/2006/relationships/customXml" Target="../ink/ink61.xml"/><Relationship Id="rId204" Type="http://schemas.openxmlformats.org/officeDocument/2006/relationships/customXml" Target="../ink/ink68.xml"/><Relationship Id="rId225" Type="http://schemas.openxmlformats.org/officeDocument/2006/relationships/image" Target="../media/image970.png"/><Relationship Id="rId246" Type="http://schemas.openxmlformats.org/officeDocument/2006/relationships/customXml" Target="../ink/ink89.xml"/><Relationship Id="rId453" Type="http://schemas.openxmlformats.org/officeDocument/2006/relationships/image" Target="../media/image1170.png"/><Relationship Id="rId474" Type="http://schemas.openxmlformats.org/officeDocument/2006/relationships/customXml" Target="../ink/ink109.xml"/><Relationship Id="rId509" Type="http://schemas.openxmlformats.org/officeDocument/2006/relationships/customXml" Target="../ink/ink129.xml"/><Relationship Id="rId106" Type="http://schemas.openxmlformats.org/officeDocument/2006/relationships/customXml" Target="../ink/ink19.xml"/><Relationship Id="rId127" Type="http://schemas.openxmlformats.org/officeDocument/2006/relationships/image" Target="../media/image480.png"/><Relationship Id="rId495" Type="http://schemas.openxmlformats.org/officeDocument/2006/relationships/image" Target="../media/image1411.png"/><Relationship Id="rId73" Type="http://schemas.openxmlformats.org/officeDocument/2006/relationships/image" Target="../media/image2100.png"/><Relationship Id="rId94" Type="http://schemas.openxmlformats.org/officeDocument/2006/relationships/customXml" Target="../ink/ink13.xml"/><Relationship Id="rId148" Type="http://schemas.openxmlformats.org/officeDocument/2006/relationships/customXml" Target="../ink/ink40.xml"/><Relationship Id="rId169" Type="http://schemas.openxmlformats.org/officeDocument/2006/relationships/image" Target="../media/image690.png"/><Relationship Id="rId10" Type="http://schemas.openxmlformats.org/officeDocument/2006/relationships/image" Target="../media/image613.png"/><Relationship Id="rId520" Type="http://schemas.openxmlformats.org/officeDocument/2006/relationships/customXml" Target="../ink/ink140.xml"/><Relationship Id="rId541" Type="http://schemas.openxmlformats.org/officeDocument/2006/relationships/customXml" Target="../ink/ink161.xml"/><Relationship Id="rId562" Type="http://schemas.openxmlformats.org/officeDocument/2006/relationships/customXml" Target="../ink/ink182.xml"/><Relationship Id="rId583" Type="http://schemas.openxmlformats.org/officeDocument/2006/relationships/customXml" Target="../ink/ink203.xml"/><Relationship Id="rId618" Type="http://schemas.openxmlformats.org/officeDocument/2006/relationships/customXml" Target="../ink/ink230.xml"/><Relationship Id="rId639" Type="http://schemas.openxmlformats.org/officeDocument/2006/relationships/image" Target="../media/image20.svg"/><Relationship Id="rId4" Type="http://schemas.openxmlformats.org/officeDocument/2006/relationships/customXml" Target="../ink/ink1.xml"/><Relationship Id="rId180" Type="http://schemas.openxmlformats.org/officeDocument/2006/relationships/customXml" Target="../ink/ink56.xml"/><Relationship Id="rId215" Type="http://schemas.openxmlformats.org/officeDocument/2006/relationships/image" Target="../media/image920.png"/><Relationship Id="rId236" Type="http://schemas.openxmlformats.org/officeDocument/2006/relationships/customXml" Target="../ink/ink84.xml"/><Relationship Id="rId443" Type="http://schemas.openxmlformats.org/officeDocument/2006/relationships/image" Target="../media/image1120.png"/><Relationship Id="rId464" Type="http://schemas.openxmlformats.org/officeDocument/2006/relationships/customXml" Target="../ink/ink104.xml"/><Relationship Id="rId485" Type="http://schemas.openxmlformats.org/officeDocument/2006/relationships/image" Target="../media/image911.png"/><Relationship Id="rId84" Type="http://schemas.openxmlformats.org/officeDocument/2006/relationships/customXml" Target="../ink/ink8.xml"/><Relationship Id="rId138" Type="http://schemas.openxmlformats.org/officeDocument/2006/relationships/customXml" Target="../ink/ink35.xml"/><Relationship Id="rId510" Type="http://schemas.openxmlformats.org/officeDocument/2006/relationships/customXml" Target="../ink/ink130.xml"/><Relationship Id="rId552" Type="http://schemas.openxmlformats.org/officeDocument/2006/relationships/customXml" Target="../ink/ink172.xml"/><Relationship Id="rId594" Type="http://schemas.openxmlformats.org/officeDocument/2006/relationships/customXml" Target="../ink/ink214.xml"/><Relationship Id="rId608" Type="http://schemas.openxmlformats.org/officeDocument/2006/relationships/customXml" Target="../ink/ink225.xml"/><Relationship Id="rId191" Type="http://schemas.openxmlformats.org/officeDocument/2006/relationships/image" Target="../media/image800.png"/><Relationship Id="rId205" Type="http://schemas.openxmlformats.org/officeDocument/2006/relationships/image" Target="../media/image870.png"/><Relationship Id="rId247" Type="http://schemas.openxmlformats.org/officeDocument/2006/relationships/image" Target="../media/image1080.png"/><Relationship Id="rId107" Type="http://schemas.openxmlformats.org/officeDocument/2006/relationships/image" Target="../media/image380.png"/><Relationship Id="rId454" Type="http://schemas.openxmlformats.org/officeDocument/2006/relationships/customXml" Target="../ink/ink99.xml"/><Relationship Id="rId496" Type="http://schemas.openxmlformats.org/officeDocument/2006/relationships/customXml" Target="../ink/ink121.xml"/><Relationship Id="rId149" Type="http://schemas.openxmlformats.org/officeDocument/2006/relationships/image" Target="../media/image590.png"/><Relationship Id="rId521" Type="http://schemas.openxmlformats.org/officeDocument/2006/relationships/customXml" Target="../ink/ink141.xml"/><Relationship Id="rId563" Type="http://schemas.openxmlformats.org/officeDocument/2006/relationships/customXml" Target="../ink/ink183.xml"/><Relationship Id="rId619" Type="http://schemas.openxmlformats.org/officeDocument/2006/relationships/image" Target="../media/image12110.png"/><Relationship Id="rId95" Type="http://schemas.openxmlformats.org/officeDocument/2006/relationships/image" Target="../media/image320.png"/><Relationship Id="rId160" Type="http://schemas.openxmlformats.org/officeDocument/2006/relationships/customXml" Target="../ink/ink46.xml"/><Relationship Id="rId216" Type="http://schemas.openxmlformats.org/officeDocument/2006/relationships/customXml" Target="../ink/ink74.xml"/><Relationship Id="rId465" Type="http://schemas.openxmlformats.org/officeDocument/2006/relationships/image" Target="../media/image1230.png"/><Relationship Id="rId630" Type="http://schemas.openxmlformats.org/officeDocument/2006/relationships/customXml" Target="../ink/ink236.xml"/><Relationship Id="rId118" Type="http://schemas.openxmlformats.org/officeDocument/2006/relationships/customXml" Target="../ink/ink25.xml"/><Relationship Id="rId532" Type="http://schemas.openxmlformats.org/officeDocument/2006/relationships/customXml" Target="../ink/ink152.xml"/><Relationship Id="rId574" Type="http://schemas.openxmlformats.org/officeDocument/2006/relationships/customXml" Target="../ink/ink194.xml"/><Relationship Id="rId171" Type="http://schemas.openxmlformats.org/officeDocument/2006/relationships/image" Target="../media/image700.png"/><Relationship Id="rId227" Type="http://schemas.openxmlformats.org/officeDocument/2006/relationships/image" Target="../media/image980.png"/><Relationship Id="rId476" Type="http://schemas.openxmlformats.org/officeDocument/2006/relationships/customXml" Target="../ink/ink110.xml"/><Relationship Id="rId129" Type="http://schemas.openxmlformats.org/officeDocument/2006/relationships/image" Target="../media/image490.png"/><Relationship Id="rId501" Type="http://schemas.openxmlformats.org/officeDocument/2006/relationships/image" Target="../media/image1711.png"/><Relationship Id="rId543" Type="http://schemas.openxmlformats.org/officeDocument/2006/relationships/customXml" Target="../ink/ink163.xml"/><Relationship Id="rId75" Type="http://schemas.openxmlformats.org/officeDocument/2006/relationships/image" Target="../media/image2200.png"/><Relationship Id="rId140" Type="http://schemas.openxmlformats.org/officeDocument/2006/relationships/customXml" Target="../ink/ink36.xml"/><Relationship Id="rId182" Type="http://schemas.openxmlformats.org/officeDocument/2006/relationships/customXml" Target="../ink/ink57.xml"/><Relationship Id="rId585" Type="http://schemas.openxmlformats.org/officeDocument/2006/relationships/customXml" Target="../ink/ink205.xml"/><Relationship Id="rId238" Type="http://schemas.openxmlformats.org/officeDocument/2006/relationships/customXml" Target="../ink/ink85.xml"/><Relationship Id="rId445" Type="http://schemas.openxmlformats.org/officeDocument/2006/relationships/image" Target="../media/image1130.png"/><Relationship Id="rId487" Type="http://schemas.openxmlformats.org/officeDocument/2006/relationships/image" Target="../media/image1012.png"/><Relationship Id="rId610" Type="http://schemas.openxmlformats.org/officeDocument/2006/relationships/customXml" Target="../ink/ink226.xml"/><Relationship Id="rId512" Type="http://schemas.openxmlformats.org/officeDocument/2006/relationships/customXml" Target="../ink/ink132.xml"/><Relationship Id="rId86" Type="http://schemas.openxmlformats.org/officeDocument/2006/relationships/customXml" Target="../ink/ink9.xml"/><Relationship Id="rId151" Type="http://schemas.openxmlformats.org/officeDocument/2006/relationships/image" Target="../media/image600.png"/><Relationship Id="rId554" Type="http://schemas.openxmlformats.org/officeDocument/2006/relationships/customXml" Target="../ink/ink174.xml"/><Relationship Id="rId596" Type="http://schemas.openxmlformats.org/officeDocument/2006/relationships/customXml" Target="../ink/ink216.xml"/><Relationship Id="rId193" Type="http://schemas.openxmlformats.org/officeDocument/2006/relationships/image" Target="../media/image811.png"/><Relationship Id="rId207" Type="http://schemas.openxmlformats.org/officeDocument/2006/relationships/image" Target="../media/image880.png"/><Relationship Id="rId249" Type="http://schemas.openxmlformats.org/officeDocument/2006/relationships/image" Target="../media/image1090.png"/><Relationship Id="rId456" Type="http://schemas.openxmlformats.org/officeDocument/2006/relationships/customXml" Target="../ink/ink100.xml"/><Relationship Id="rId498" Type="http://schemas.openxmlformats.org/officeDocument/2006/relationships/customXml" Target="../ink/ink122.xml"/><Relationship Id="rId621" Type="http://schemas.openxmlformats.org/officeDocument/2006/relationships/image" Target="../media/image13100.png"/><Relationship Id="rId109" Type="http://schemas.openxmlformats.org/officeDocument/2006/relationships/image" Target="../media/image390.png"/><Relationship Id="rId523" Type="http://schemas.openxmlformats.org/officeDocument/2006/relationships/customXml" Target="../ink/ink143.xml"/><Relationship Id="rId97" Type="http://schemas.openxmlformats.org/officeDocument/2006/relationships/image" Target="../media/image331.png"/><Relationship Id="rId120" Type="http://schemas.openxmlformats.org/officeDocument/2006/relationships/customXml" Target="../ink/ink26.xml"/><Relationship Id="rId565" Type="http://schemas.openxmlformats.org/officeDocument/2006/relationships/customXml" Target="../ink/ink185.xml"/><Relationship Id="rId162" Type="http://schemas.openxmlformats.org/officeDocument/2006/relationships/customXml" Target="../ink/ink47.xml"/><Relationship Id="rId218" Type="http://schemas.openxmlformats.org/officeDocument/2006/relationships/customXml" Target="../ink/ink75.xml"/><Relationship Id="rId467" Type="http://schemas.openxmlformats.org/officeDocument/2006/relationships/image" Target="../media/image1240.png"/><Relationship Id="rId632" Type="http://schemas.openxmlformats.org/officeDocument/2006/relationships/customXml" Target="../ink/ink237.xml"/><Relationship Id="rId131" Type="http://schemas.openxmlformats.org/officeDocument/2006/relationships/image" Target="../media/image500.png"/><Relationship Id="rId534" Type="http://schemas.openxmlformats.org/officeDocument/2006/relationships/customXml" Target="../ink/ink154.xml"/><Relationship Id="rId576" Type="http://schemas.openxmlformats.org/officeDocument/2006/relationships/customXml" Target="../ink/ink196.xml"/><Relationship Id="rId173" Type="http://schemas.openxmlformats.org/officeDocument/2006/relationships/image" Target="../media/image712.png"/><Relationship Id="rId229" Type="http://schemas.openxmlformats.org/officeDocument/2006/relationships/image" Target="../media/image990.png"/><Relationship Id="rId601" Type="http://schemas.openxmlformats.org/officeDocument/2006/relationships/customXml" Target="../ink/ink221.xml"/><Relationship Id="rId240" Type="http://schemas.openxmlformats.org/officeDocument/2006/relationships/customXml" Target="../ink/ink86.xml"/><Relationship Id="rId478" Type="http://schemas.openxmlformats.org/officeDocument/2006/relationships/customXml" Target="../ink/ink111.xml"/><Relationship Id="rId77" Type="http://schemas.openxmlformats.org/officeDocument/2006/relationships/image" Target="../media/image2310.png"/><Relationship Id="rId100" Type="http://schemas.openxmlformats.org/officeDocument/2006/relationships/customXml" Target="../ink/ink16.xml"/><Relationship Id="rId503" Type="http://schemas.openxmlformats.org/officeDocument/2006/relationships/image" Target="../media/image1811.png"/><Relationship Id="rId545" Type="http://schemas.openxmlformats.org/officeDocument/2006/relationships/customXml" Target="../ink/ink165.xml"/><Relationship Id="rId587" Type="http://schemas.openxmlformats.org/officeDocument/2006/relationships/customXml" Target="../ink/ink207.xml"/><Relationship Id="rId142" Type="http://schemas.openxmlformats.org/officeDocument/2006/relationships/customXml" Target="../ink/ink37.xml"/><Relationship Id="rId184" Type="http://schemas.openxmlformats.org/officeDocument/2006/relationships/customXml" Target="../ink/ink58.xml"/><Relationship Id="rId447" Type="http://schemas.openxmlformats.org/officeDocument/2006/relationships/image" Target="../media/image1140.png"/><Relationship Id="rId612" Type="http://schemas.openxmlformats.org/officeDocument/2006/relationships/customXml" Target="../ink/ink227.xml"/><Relationship Id="rId489" Type="http://schemas.openxmlformats.org/officeDocument/2006/relationships/image" Target="../media/image1114.png"/><Relationship Id="rId514" Type="http://schemas.openxmlformats.org/officeDocument/2006/relationships/customXml" Target="../ink/ink134.xml"/><Relationship Id="rId556" Type="http://schemas.openxmlformats.org/officeDocument/2006/relationships/customXml" Target="../ink/ink176.xml"/><Relationship Id="rId88" Type="http://schemas.openxmlformats.org/officeDocument/2006/relationships/customXml" Target="../ink/ink10.xml"/><Relationship Id="rId111" Type="http://schemas.openxmlformats.org/officeDocument/2006/relationships/image" Target="../media/image400.png"/><Relationship Id="rId153" Type="http://schemas.openxmlformats.org/officeDocument/2006/relationships/image" Target="../media/image612.png"/><Relationship Id="rId195" Type="http://schemas.openxmlformats.org/officeDocument/2006/relationships/image" Target="../media/image820.png"/><Relationship Id="rId209" Type="http://schemas.openxmlformats.org/officeDocument/2006/relationships/image" Target="../media/image890.png"/><Relationship Id="rId598" Type="http://schemas.openxmlformats.org/officeDocument/2006/relationships/customXml" Target="../ink/ink218.xml"/><Relationship Id="rId220" Type="http://schemas.openxmlformats.org/officeDocument/2006/relationships/customXml" Target="../ink/ink76.xml"/><Relationship Id="rId458" Type="http://schemas.openxmlformats.org/officeDocument/2006/relationships/customXml" Target="../ink/ink101.xml"/><Relationship Id="rId623" Type="http://schemas.openxmlformats.org/officeDocument/2006/relationships/image" Target="../media/image1400.png"/><Relationship Id="rId525" Type="http://schemas.openxmlformats.org/officeDocument/2006/relationships/customXml" Target="../ink/ink145.xml"/><Relationship Id="rId567" Type="http://schemas.openxmlformats.org/officeDocument/2006/relationships/customXml" Target="../ink/ink187.xml"/><Relationship Id="rId99" Type="http://schemas.openxmlformats.org/officeDocument/2006/relationships/image" Target="../media/image340.png"/><Relationship Id="rId122" Type="http://schemas.openxmlformats.org/officeDocument/2006/relationships/customXml" Target="../ink/ink27.xml"/><Relationship Id="rId164" Type="http://schemas.openxmlformats.org/officeDocument/2006/relationships/customXml" Target="../ink/ink48.xml"/><Relationship Id="rId469" Type="http://schemas.openxmlformats.org/officeDocument/2006/relationships/image" Target="../media/image1250.png"/><Relationship Id="rId634" Type="http://schemas.openxmlformats.org/officeDocument/2006/relationships/image" Target="../media/image15.png"/><Relationship Id="rId231" Type="http://schemas.openxmlformats.org/officeDocument/2006/relationships/image" Target="../media/image1000.png"/><Relationship Id="rId480" Type="http://schemas.openxmlformats.org/officeDocument/2006/relationships/customXml" Target="../ink/ink112.xml"/><Relationship Id="rId536" Type="http://schemas.openxmlformats.org/officeDocument/2006/relationships/customXml" Target="../ink/ink1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1.png"/><Relationship Id="rId3" Type="http://schemas.openxmlformats.org/officeDocument/2006/relationships/image" Target="../media/image382.svg"/><Relationship Id="rId7" Type="http://schemas.openxmlformats.org/officeDocument/2006/relationships/image" Target="../media/image37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84.svg"/><Relationship Id="rId4" Type="http://schemas.openxmlformats.org/officeDocument/2006/relationships/image" Target="../media/image3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svg"/><Relationship Id="rId3" Type="http://schemas.openxmlformats.org/officeDocument/2006/relationships/image" Target="../media/image3991.png"/><Relationship Id="rId7" Type="http://schemas.openxmlformats.org/officeDocument/2006/relationships/image" Target="../media/image383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1.png"/><Relationship Id="rId5" Type="http://schemas.openxmlformats.org/officeDocument/2006/relationships/image" Target="../media/image4021.png"/><Relationship Id="rId4" Type="http://schemas.openxmlformats.org/officeDocument/2006/relationships/image" Target="../media/image40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1.png"/><Relationship Id="rId3" Type="http://schemas.openxmlformats.org/officeDocument/2006/relationships/image" Target="../media/image449.svg"/><Relationship Id="rId7" Type="http://schemas.openxmlformats.org/officeDocument/2006/relationships/image" Target="../media/image4081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2.png"/><Relationship Id="rId5" Type="http://schemas.openxmlformats.org/officeDocument/2006/relationships/image" Target="../media/image4061.png"/><Relationship Id="rId10" Type="http://schemas.openxmlformats.org/officeDocument/2006/relationships/image" Target="../media/image452.svg"/><Relationship Id="rId4" Type="http://schemas.openxmlformats.org/officeDocument/2006/relationships/image" Target="../media/image305.jpeg"/><Relationship Id="rId9" Type="http://schemas.openxmlformats.org/officeDocument/2006/relationships/image" Target="../media/image4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1.png"/><Relationship Id="rId5" Type="http://schemas.openxmlformats.org/officeDocument/2006/relationships/image" Target="../media/image456.svg"/><Relationship Id="rId4" Type="http://schemas.openxmlformats.org/officeDocument/2006/relationships/image" Target="../media/image4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18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1.png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customXml" Target="../ink/ink408.xml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433.xml"/><Relationship Id="rId366" Type="http://schemas.openxmlformats.org/officeDocument/2006/relationships/customXml" Target="../ink/ink467.xml"/><Relationship Id="rId170" Type="http://schemas.openxmlformats.org/officeDocument/2006/relationships/customXml" Target="../ink/ink321.xml"/><Relationship Id="rId226" Type="http://schemas.openxmlformats.org/officeDocument/2006/relationships/customXml" Target="../ink/ink349.xml"/><Relationship Id="rId268" Type="http://schemas.openxmlformats.org/officeDocument/2006/relationships/customXml" Target="../ink/ink377.xml"/><Relationship Id="rId32" Type="http://schemas.openxmlformats.org/officeDocument/2006/relationships/customXml" Target="../ink/ink252.xml"/><Relationship Id="rId74" Type="http://schemas.openxmlformats.org/officeDocument/2006/relationships/customXml" Target="../ink/ink273.xml"/><Relationship Id="rId128" Type="http://schemas.openxmlformats.org/officeDocument/2006/relationships/customXml" Target="../ink/ink300.xml"/><Relationship Id="rId335" Type="http://schemas.openxmlformats.org/officeDocument/2006/relationships/customXml" Target="../ink/ink444.xml"/><Relationship Id="rId377" Type="http://schemas.openxmlformats.org/officeDocument/2006/relationships/image" Target="../media/image153.png"/><Relationship Id="rId5" Type="http://schemas.openxmlformats.org/officeDocument/2006/relationships/image" Target="../media/image1510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customXml" Target="../ink/ink388.xml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399.xml"/><Relationship Id="rId304" Type="http://schemas.openxmlformats.org/officeDocument/2006/relationships/customXml" Target="../ink/ink413.xml"/><Relationship Id="rId346" Type="http://schemas.openxmlformats.org/officeDocument/2006/relationships/customXml" Target="../ink/ink455.xml"/><Relationship Id="rId388" Type="http://schemas.openxmlformats.org/officeDocument/2006/relationships/image" Target="../media/image156.png"/><Relationship Id="rId85" Type="http://schemas.openxmlformats.org/officeDocument/2006/relationships/image" Target="../media/image55.png"/><Relationship Id="rId150" Type="http://schemas.openxmlformats.org/officeDocument/2006/relationships/customXml" Target="../ink/ink311.xml"/><Relationship Id="rId192" Type="http://schemas.openxmlformats.org/officeDocument/2006/relationships/customXml" Target="../ink/ink332.xml"/><Relationship Id="rId206" Type="http://schemas.openxmlformats.org/officeDocument/2006/relationships/customXml" Target="../ink/ink339.xml"/><Relationship Id="rId248" Type="http://schemas.openxmlformats.org/officeDocument/2006/relationships/customXml" Target="../ink/ink360.xml"/><Relationship Id="rId12" Type="http://schemas.openxmlformats.org/officeDocument/2006/relationships/customXml" Target="../ink/ink242.xml"/><Relationship Id="rId108" Type="http://schemas.openxmlformats.org/officeDocument/2006/relationships/customXml" Target="../ink/ink290.xml"/><Relationship Id="rId315" Type="http://schemas.openxmlformats.org/officeDocument/2006/relationships/customXml" Target="../ink/ink424.xml"/><Relationship Id="rId357" Type="http://schemas.openxmlformats.org/officeDocument/2006/relationships/image" Target="../media/image143.png"/><Relationship Id="rId54" Type="http://schemas.openxmlformats.org/officeDocument/2006/relationships/customXml" Target="../ink/ink263.xml"/><Relationship Id="rId96" Type="http://schemas.openxmlformats.org/officeDocument/2006/relationships/customXml" Target="../ink/ink284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customXml" Target="../ink/ink368.xml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379.xml"/><Relationship Id="rId326" Type="http://schemas.openxmlformats.org/officeDocument/2006/relationships/customXml" Target="../ink/ink435.xml"/><Relationship Id="rId65" Type="http://schemas.openxmlformats.org/officeDocument/2006/relationships/image" Target="../media/image45.png"/><Relationship Id="rId130" Type="http://schemas.openxmlformats.org/officeDocument/2006/relationships/customXml" Target="../ink/ink301.xml"/><Relationship Id="rId368" Type="http://schemas.openxmlformats.org/officeDocument/2006/relationships/customXml" Target="../ink/ink468.xml"/><Relationship Id="rId172" Type="http://schemas.openxmlformats.org/officeDocument/2006/relationships/customXml" Target="../ink/ink322.xml"/><Relationship Id="rId228" Type="http://schemas.openxmlformats.org/officeDocument/2006/relationships/customXml" Target="../ink/ink350.xml"/><Relationship Id="rId281" Type="http://schemas.openxmlformats.org/officeDocument/2006/relationships/customXml" Target="../ink/ink390.xml"/><Relationship Id="rId337" Type="http://schemas.openxmlformats.org/officeDocument/2006/relationships/customXml" Target="../ink/ink446.xml"/><Relationship Id="rId34" Type="http://schemas.openxmlformats.org/officeDocument/2006/relationships/customXml" Target="../ink/ink253.xml"/><Relationship Id="rId76" Type="http://schemas.openxmlformats.org/officeDocument/2006/relationships/customXml" Target="../ink/ink274.xml"/><Relationship Id="rId141" Type="http://schemas.openxmlformats.org/officeDocument/2006/relationships/image" Target="../media/image83.png"/><Relationship Id="rId379" Type="http://schemas.openxmlformats.org/officeDocument/2006/relationships/image" Target="../media/image154.png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361.xml"/><Relationship Id="rId292" Type="http://schemas.openxmlformats.org/officeDocument/2006/relationships/customXml" Target="../ink/ink401.xml"/><Relationship Id="rId306" Type="http://schemas.openxmlformats.org/officeDocument/2006/relationships/customXml" Target="../ink/ink415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291.xml"/><Relationship Id="rId348" Type="http://schemas.openxmlformats.org/officeDocument/2006/relationships/customXml" Target="../ink/ink457.xml"/><Relationship Id="rId152" Type="http://schemas.openxmlformats.org/officeDocument/2006/relationships/customXml" Target="../ink/ink312.xml"/><Relationship Id="rId194" Type="http://schemas.openxmlformats.org/officeDocument/2006/relationships/customXml" Target="../ink/ink333.xml"/><Relationship Id="rId208" Type="http://schemas.openxmlformats.org/officeDocument/2006/relationships/customXml" Target="../ink/ink340.xml"/><Relationship Id="rId261" Type="http://schemas.openxmlformats.org/officeDocument/2006/relationships/customXml" Target="../ink/ink370.xml"/><Relationship Id="rId14" Type="http://schemas.openxmlformats.org/officeDocument/2006/relationships/customXml" Target="../ink/ink243.xml"/><Relationship Id="rId56" Type="http://schemas.openxmlformats.org/officeDocument/2006/relationships/customXml" Target="../ink/ink264.xml"/><Relationship Id="rId317" Type="http://schemas.openxmlformats.org/officeDocument/2006/relationships/customXml" Target="../ink/ink426.xml"/><Relationship Id="rId359" Type="http://schemas.openxmlformats.org/officeDocument/2006/relationships/image" Target="../media/image144.png"/><Relationship Id="rId98" Type="http://schemas.openxmlformats.org/officeDocument/2006/relationships/customXml" Target="../ink/ink285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469.xml"/><Relationship Id="rId230" Type="http://schemas.openxmlformats.org/officeDocument/2006/relationships/customXml" Target="../ink/ink351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381.xml"/><Relationship Id="rId328" Type="http://schemas.openxmlformats.org/officeDocument/2006/relationships/customXml" Target="../ink/ink437.xml"/><Relationship Id="rId132" Type="http://schemas.openxmlformats.org/officeDocument/2006/relationships/customXml" Target="../ink/ink302.xml"/><Relationship Id="rId174" Type="http://schemas.openxmlformats.org/officeDocument/2006/relationships/customXml" Target="../ink/ink323.xml"/><Relationship Id="rId381" Type="http://schemas.openxmlformats.org/officeDocument/2006/relationships/image" Target="../media/image155.png"/><Relationship Id="rId241" Type="http://schemas.openxmlformats.org/officeDocument/2006/relationships/image" Target="../media/image133.png"/><Relationship Id="rId36" Type="http://schemas.openxmlformats.org/officeDocument/2006/relationships/customXml" Target="../ink/ink254.xml"/><Relationship Id="rId283" Type="http://schemas.openxmlformats.org/officeDocument/2006/relationships/customXml" Target="../ink/ink392.xml"/><Relationship Id="rId339" Type="http://schemas.openxmlformats.org/officeDocument/2006/relationships/customXml" Target="../ink/ink448.xml"/><Relationship Id="rId78" Type="http://schemas.openxmlformats.org/officeDocument/2006/relationships/customXml" Target="../ink/ink275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459.xml"/><Relationship Id="rId9" Type="http://schemas.openxmlformats.org/officeDocument/2006/relationships/image" Target="../media/image1710.png"/><Relationship Id="rId210" Type="http://schemas.openxmlformats.org/officeDocument/2006/relationships/customXml" Target="../ink/ink341.xml"/><Relationship Id="rId252" Type="http://schemas.openxmlformats.org/officeDocument/2006/relationships/customXml" Target="../ink/ink362.xml"/><Relationship Id="rId294" Type="http://schemas.openxmlformats.org/officeDocument/2006/relationships/customXml" Target="../ink/ink403.xml"/><Relationship Id="rId308" Type="http://schemas.openxmlformats.org/officeDocument/2006/relationships/customXml" Target="../ink/ink417.xml"/><Relationship Id="rId47" Type="http://schemas.openxmlformats.org/officeDocument/2006/relationships/image" Target="../media/image36.png"/><Relationship Id="rId68" Type="http://schemas.openxmlformats.org/officeDocument/2006/relationships/customXml" Target="../ink/ink270.xml"/><Relationship Id="rId89" Type="http://schemas.openxmlformats.org/officeDocument/2006/relationships/image" Target="../media/image57.png"/><Relationship Id="rId112" Type="http://schemas.openxmlformats.org/officeDocument/2006/relationships/customXml" Target="../ink/ink292.xml"/><Relationship Id="rId133" Type="http://schemas.openxmlformats.org/officeDocument/2006/relationships/image" Target="../media/image79.png"/><Relationship Id="rId154" Type="http://schemas.openxmlformats.org/officeDocument/2006/relationships/customXml" Target="../ink/ink313.xml"/><Relationship Id="rId175" Type="http://schemas.openxmlformats.org/officeDocument/2006/relationships/image" Target="../media/image100.png"/><Relationship Id="rId340" Type="http://schemas.openxmlformats.org/officeDocument/2006/relationships/customXml" Target="../ink/ink449.xml"/><Relationship Id="rId361" Type="http://schemas.openxmlformats.org/officeDocument/2006/relationships/image" Target="../media/image145.png"/><Relationship Id="rId196" Type="http://schemas.openxmlformats.org/officeDocument/2006/relationships/customXml" Target="../ink/ink334.xml"/><Relationship Id="rId200" Type="http://schemas.openxmlformats.org/officeDocument/2006/relationships/customXml" Target="../ink/ink336.xml"/><Relationship Id="rId382" Type="http://schemas.openxmlformats.org/officeDocument/2006/relationships/image" Target="../media/image15.png"/><Relationship Id="rId16" Type="http://schemas.openxmlformats.org/officeDocument/2006/relationships/customXml" Target="../ink/ink244.xml"/><Relationship Id="rId221" Type="http://schemas.openxmlformats.org/officeDocument/2006/relationships/image" Target="../media/image123.png"/><Relationship Id="rId242" Type="http://schemas.openxmlformats.org/officeDocument/2006/relationships/customXml" Target="../ink/ink357.xml"/><Relationship Id="rId263" Type="http://schemas.openxmlformats.org/officeDocument/2006/relationships/customXml" Target="../ink/ink372.xml"/><Relationship Id="rId284" Type="http://schemas.openxmlformats.org/officeDocument/2006/relationships/customXml" Target="../ink/ink393.xml"/><Relationship Id="rId319" Type="http://schemas.openxmlformats.org/officeDocument/2006/relationships/customXml" Target="../ink/ink428.xml"/><Relationship Id="rId37" Type="http://schemas.openxmlformats.org/officeDocument/2006/relationships/image" Target="../media/image31.png"/><Relationship Id="rId58" Type="http://schemas.openxmlformats.org/officeDocument/2006/relationships/customXml" Target="../ink/ink265.xml"/><Relationship Id="rId79" Type="http://schemas.openxmlformats.org/officeDocument/2006/relationships/image" Target="../media/image52.png"/><Relationship Id="rId102" Type="http://schemas.openxmlformats.org/officeDocument/2006/relationships/customXml" Target="../ink/ink287.xml"/><Relationship Id="rId123" Type="http://schemas.openxmlformats.org/officeDocument/2006/relationships/image" Target="../media/image74.png"/><Relationship Id="rId144" Type="http://schemas.openxmlformats.org/officeDocument/2006/relationships/customXml" Target="../ink/ink308.xml"/><Relationship Id="rId330" Type="http://schemas.openxmlformats.org/officeDocument/2006/relationships/customXml" Target="../ink/ink439.xml"/><Relationship Id="rId90" Type="http://schemas.openxmlformats.org/officeDocument/2006/relationships/customXml" Target="../ink/ink281.xml"/><Relationship Id="rId165" Type="http://schemas.openxmlformats.org/officeDocument/2006/relationships/image" Target="../media/image95.png"/><Relationship Id="rId186" Type="http://schemas.openxmlformats.org/officeDocument/2006/relationships/customXml" Target="../ink/ink329.xml"/><Relationship Id="rId351" Type="http://schemas.openxmlformats.org/officeDocument/2006/relationships/image" Target="../media/image140.png"/><Relationship Id="rId372" Type="http://schemas.openxmlformats.org/officeDocument/2006/relationships/customXml" Target="../ink/ink470.xml"/><Relationship Id="rId211" Type="http://schemas.openxmlformats.org/officeDocument/2006/relationships/image" Target="../media/image118.png"/><Relationship Id="rId232" Type="http://schemas.openxmlformats.org/officeDocument/2006/relationships/customXml" Target="../ink/ink352.xml"/><Relationship Id="rId253" Type="http://schemas.openxmlformats.org/officeDocument/2006/relationships/image" Target="../media/image139.png"/><Relationship Id="rId274" Type="http://schemas.openxmlformats.org/officeDocument/2006/relationships/customXml" Target="../ink/ink383.xml"/><Relationship Id="rId295" Type="http://schemas.openxmlformats.org/officeDocument/2006/relationships/customXml" Target="../ink/ink404.xml"/><Relationship Id="rId309" Type="http://schemas.openxmlformats.org/officeDocument/2006/relationships/customXml" Target="../ink/ink418.xml"/><Relationship Id="rId27" Type="http://schemas.openxmlformats.org/officeDocument/2006/relationships/image" Target="../media/image26.png"/><Relationship Id="rId48" Type="http://schemas.openxmlformats.org/officeDocument/2006/relationships/customXml" Target="../ink/ink260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303.xml"/><Relationship Id="rId320" Type="http://schemas.openxmlformats.org/officeDocument/2006/relationships/customXml" Target="../ink/ink429.xml"/><Relationship Id="rId80" Type="http://schemas.openxmlformats.org/officeDocument/2006/relationships/customXml" Target="../ink/ink276.xml"/><Relationship Id="rId155" Type="http://schemas.openxmlformats.org/officeDocument/2006/relationships/image" Target="../media/image90.png"/><Relationship Id="rId176" Type="http://schemas.openxmlformats.org/officeDocument/2006/relationships/customXml" Target="../ink/ink324.xml"/><Relationship Id="rId197" Type="http://schemas.openxmlformats.org/officeDocument/2006/relationships/image" Target="../media/image111.png"/><Relationship Id="rId341" Type="http://schemas.openxmlformats.org/officeDocument/2006/relationships/customXml" Target="../ink/ink450.xml"/><Relationship Id="rId362" Type="http://schemas.openxmlformats.org/officeDocument/2006/relationships/customXml" Target="../ink/ink465.xml"/><Relationship Id="rId383" Type="http://schemas.openxmlformats.org/officeDocument/2006/relationships/image" Target="../media/image16.svg"/><Relationship Id="rId201" Type="http://schemas.openxmlformats.org/officeDocument/2006/relationships/image" Target="../media/image113.png"/><Relationship Id="rId222" Type="http://schemas.openxmlformats.org/officeDocument/2006/relationships/customXml" Target="../ink/ink347.xml"/><Relationship Id="rId243" Type="http://schemas.openxmlformats.org/officeDocument/2006/relationships/image" Target="../media/image134.png"/><Relationship Id="rId264" Type="http://schemas.openxmlformats.org/officeDocument/2006/relationships/customXml" Target="../ink/ink373.xml"/><Relationship Id="rId285" Type="http://schemas.openxmlformats.org/officeDocument/2006/relationships/customXml" Target="../ink/ink394.xml"/><Relationship Id="rId17" Type="http://schemas.openxmlformats.org/officeDocument/2006/relationships/image" Target="../media/image21.png"/><Relationship Id="rId38" Type="http://schemas.openxmlformats.org/officeDocument/2006/relationships/customXml" Target="../ink/ink255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298.xml"/><Relationship Id="rId310" Type="http://schemas.openxmlformats.org/officeDocument/2006/relationships/customXml" Target="../ink/ink419.xml"/><Relationship Id="rId70" Type="http://schemas.openxmlformats.org/officeDocument/2006/relationships/customXml" Target="../ink/ink271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319.xml"/><Relationship Id="rId187" Type="http://schemas.openxmlformats.org/officeDocument/2006/relationships/image" Target="../media/image106.png"/><Relationship Id="rId331" Type="http://schemas.openxmlformats.org/officeDocument/2006/relationships/customXml" Target="../ink/ink440.xml"/><Relationship Id="rId352" Type="http://schemas.openxmlformats.org/officeDocument/2006/relationships/customXml" Target="../ink/ink460.xml"/><Relationship Id="rId37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2.xml"/><Relationship Id="rId233" Type="http://schemas.openxmlformats.org/officeDocument/2006/relationships/image" Target="../media/image129.png"/><Relationship Id="rId254" Type="http://schemas.openxmlformats.org/officeDocument/2006/relationships/customXml" Target="../ink/ink363.xml"/><Relationship Id="rId28" Type="http://schemas.openxmlformats.org/officeDocument/2006/relationships/customXml" Target="../ink/ink250.xml"/><Relationship Id="rId49" Type="http://schemas.openxmlformats.org/officeDocument/2006/relationships/image" Target="../media/image37.png"/><Relationship Id="rId114" Type="http://schemas.openxmlformats.org/officeDocument/2006/relationships/customXml" Target="../ink/ink293.xml"/><Relationship Id="rId275" Type="http://schemas.openxmlformats.org/officeDocument/2006/relationships/customXml" Target="../ink/ink384.xml"/><Relationship Id="rId296" Type="http://schemas.openxmlformats.org/officeDocument/2006/relationships/customXml" Target="../ink/ink405.xml"/><Relationship Id="rId300" Type="http://schemas.openxmlformats.org/officeDocument/2006/relationships/customXml" Target="../ink/ink409.xml"/><Relationship Id="rId60" Type="http://schemas.openxmlformats.org/officeDocument/2006/relationships/customXml" Target="../ink/ink266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314.xml"/><Relationship Id="rId177" Type="http://schemas.openxmlformats.org/officeDocument/2006/relationships/image" Target="../media/image101.png"/><Relationship Id="rId198" Type="http://schemas.openxmlformats.org/officeDocument/2006/relationships/customXml" Target="../ink/ink335.xml"/><Relationship Id="rId321" Type="http://schemas.openxmlformats.org/officeDocument/2006/relationships/customXml" Target="../ink/ink430.xml"/><Relationship Id="rId342" Type="http://schemas.openxmlformats.org/officeDocument/2006/relationships/customXml" Target="../ink/ink451.xml"/><Relationship Id="rId363" Type="http://schemas.openxmlformats.org/officeDocument/2006/relationships/image" Target="../media/image146.png"/><Relationship Id="rId384" Type="http://schemas.openxmlformats.org/officeDocument/2006/relationships/image" Target="../media/image17.png"/><Relationship Id="rId202" Type="http://schemas.openxmlformats.org/officeDocument/2006/relationships/customXml" Target="../ink/ink337.xml"/><Relationship Id="rId223" Type="http://schemas.openxmlformats.org/officeDocument/2006/relationships/image" Target="../media/image124.png"/><Relationship Id="rId244" Type="http://schemas.openxmlformats.org/officeDocument/2006/relationships/customXml" Target="../ink/ink358.xml"/><Relationship Id="rId18" Type="http://schemas.openxmlformats.org/officeDocument/2006/relationships/customXml" Target="../ink/ink245.xml"/><Relationship Id="rId39" Type="http://schemas.openxmlformats.org/officeDocument/2006/relationships/image" Target="../media/image32.png"/><Relationship Id="rId265" Type="http://schemas.openxmlformats.org/officeDocument/2006/relationships/customXml" Target="../ink/ink374.xml"/><Relationship Id="rId286" Type="http://schemas.openxmlformats.org/officeDocument/2006/relationships/customXml" Target="../ink/ink395.xml"/><Relationship Id="rId50" Type="http://schemas.openxmlformats.org/officeDocument/2006/relationships/customXml" Target="../ink/ink261.xml"/><Relationship Id="rId104" Type="http://schemas.openxmlformats.org/officeDocument/2006/relationships/customXml" Target="../ink/ink288.xml"/><Relationship Id="rId125" Type="http://schemas.openxmlformats.org/officeDocument/2006/relationships/image" Target="../media/image75.png"/><Relationship Id="rId146" Type="http://schemas.openxmlformats.org/officeDocument/2006/relationships/customXml" Target="../ink/ink309.xml"/><Relationship Id="rId167" Type="http://schemas.openxmlformats.org/officeDocument/2006/relationships/image" Target="../media/image96.png"/><Relationship Id="rId188" Type="http://schemas.openxmlformats.org/officeDocument/2006/relationships/customXml" Target="../ink/ink330.xml"/><Relationship Id="rId311" Type="http://schemas.openxmlformats.org/officeDocument/2006/relationships/customXml" Target="../ink/ink420.xml"/><Relationship Id="rId332" Type="http://schemas.openxmlformats.org/officeDocument/2006/relationships/customXml" Target="../ink/ink441.xml"/><Relationship Id="rId353" Type="http://schemas.openxmlformats.org/officeDocument/2006/relationships/image" Target="../media/image141.png"/><Relationship Id="rId374" Type="http://schemas.openxmlformats.org/officeDocument/2006/relationships/customXml" Target="../ink/ink471.xml"/><Relationship Id="rId71" Type="http://schemas.openxmlformats.org/officeDocument/2006/relationships/image" Target="../media/image48.png"/><Relationship Id="rId92" Type="http://schemas.openxmlformats.org/officeDocument/2006/relationships/customXml" Target="../ink/ink282.xml"/><Relationship Id="rId213" Type="http://schemas.openxmlformats.org/officeDocument/2006/relationships/image" Target="../media/image119.png"/><Relationship Id="rId234" Type="http://schemas.openxmlformats.org/officeDocument/2006/relationships/customXml" Target="../ink/ink353.xml"/><Relationship Id="rId2" Type="http://schemas.openxmlformats.org/officeDocument/2006/relationships/image" Target="../media/image13.png"/><Relationship Id="rId29" Type="http://schemas.openxmlformats.org/officeDocument/2006/relationships/image" Target="../media/image27.png"/><Relationship Id="rId255" Type="http://schemas.openxmlformats.org/officeDocument/2006/relationships/customXml" Target="../ink/ink364.xml"/><Relationship Id="rId276" Type="http://schemas.openxmlformats.org/officeDocument/2006/relationships/customXml" Target="../ink/ink385.xml"/><Relationship Id="rId297" Type="http://schemas.openxmlformats.org/officeDocument/2006/relationships/customXml" Target="../ink/ink406.xml"/><Relationship Id="rId40" Type="http://schemas.openxmlformats.org/officeDocument/2006/relationships/customXml" Target="../ink/ink256.xml"/><Relationship Id="rId115" Type="http://schemas.openxmlformats.org/officeDocument/2006/relationships/image" Target="../media/image70.png"/><Relationship Id="rId136" Type="http://schemas.openxmlformats.org/officeDocument/2006/relationships/customXml" Target="../ink/ink304.xml"/><Relationship Id="rId157" Type="http://schemas.openxmlformats.org/officeDocument/2006/relationships/image" Target="../media/image91.png"/><Relationship Id="rId178" Type="http://schemas.openxmlformats.org/officeDocument/2006/relationships/customXml" Target="../ink/ink325.xml"/><Relationship Id="rId301" Type="http://schemas.openxmlformats.org/officeDocument/2006/relationships/customXml" Target="../ink/ink410.xml"/><Relationship Id="rId322" Type="http://schemas.openxmlformats.org/officeDocument/2006/relationships/customXml" Target="../ink/ink431.xml"/><Relationship Id="rId343" Type="http://schemas.openxmlformats.org/officeDocument/2006/relationships/customXml" Target="../ink/ink452.xml"/><Relationship Id="rId364" Type="http://schemas.openxmlformats.org/officeDocument/2006/relationships/customXml" Target="../ink/ink466.xml"/><Relationship Id="rId61" Type="http://schemas.openxmlformats.org/officeDocument/2006/relationships/image" Target="../media/image43.png"/><Relationship Id="rId82" Type="http://schemas.openxmlformats.org/officeDocument/2006/relationships/customXml" Target="../ink/ink277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image" Target="../media/image18.svg"/><Relationship Id="rId19" Type="http://schemas.openxmlformats.org/officeDocument/2006/relationships/image" Target="../media/image22.png"/><Relationship Id="rId224" Type="http://schemas.openxmlformats.org/officeDocument/2006/relationships/customXml" Target="../ink/ink348.xml"/><Relationship Id="rId245" Type="http://schemas.openxmlformats.org/officeDocument/2006/relationships/image" Target="../media/image135.png"/><Relationship Id="rId266" Type="http://schemas.openxmlformats.org/officeDocument/2006/relationships/customXml" Target="../ink/ink375.xml"/><Relationship Id="rId287" Type="http://schemas.openxmlformats.org/officeDocument/2006/relationships/customXml" Target="../ink/ink396.xml"/><Relationship Id="rId30" Type="http://schemas.openxmlformats.org/officeDocument/2006/relationships/customXml" Target="../ink/ink251.xml"/><Relationship Id="rId105" Type="http://schemas.openxmlformats.org/officeDocument/2006/relationships/image" Target="../media/image65.png"/><Relationship Id="rId126" Type="http://schemas.openxmlformats.org/officeDocument/2006/relationships/customXml" Target="../ink/ink299.xml"/><Relationship Id="rId147" Type="http://schemas.openxmlformats.org/officeDocument/2006/relationships/image" Target="../media/image86.png"/><Relationship Id="rId168" Type="http://schemas.openxmlformats.org/officeDocument/2006/relationships/customXml" Target="../ink/ink320.xml"/><Relationship Id="rId312" Type="http://schemas.openxmlformats.org/officeDocument/2006/relationships/customXml" Target="../ink/ink421.xml"/><Relationship Id="rId333" Type="http://schemas.openxmlformats.org/officeDocument/2006/relationships/customXml" Target="../ink/ink442.xml"/><Relationship Id="rId354" Type="http://schemas.openxmlformats.org/officeDocument/2006/relationships/customXml" Target="../ink/ink461.xml"/><Relationship Id="rId51" Type="http://schemas.openxmlformats.org/officeDocument/2006/relationships/image" Target="../media/image38.png"/><Relationship Id="rId72" Type="http://schemas.openxmlformats.org/officeDocument/2006/relationships/customXml" Target="../ink/ink272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image" Target="../media/image152.png"/><Relationship Id="rId3" Type="http://schemas.openxmlformats.org/officeDocument/2006/relationships/image" Target="../media/image14.jpeg"/><Relationship Id="rId214" Type="http://schemas.openxmlformats.org/officeDocument/2006/relationships/customXml" Target="../ink/ink343.xml"/><Relationship Id="rId235" Type="http://schemas.openxmlformats.org/officeDocument/2006/relationships/image" Target="../media/image130.png"/><Relationship Id="rId256" Type="http://schemas.openxmlformats.org/officeDocument/2006/relationships/customXml" Target="../ink/ink365.xml"/><Relationship Id="rId277" Type="http://schemas.openxmlformats.org/officeDocument/2006/relationships/customXml" Target="../ink/ink386.xml"/><Relationship Id="rId298" Type="http://schemas.openxmlformats.org/officeDocument/2006/relationships/customXml" Target="../ink/ink407.xml"/><Relationship Id="rId116" Type="http://schemas.openxmlformats.org/officeDocument/2006/relationships/customXml" Target="../ink/ink294.xml"/><Relationship Id="rId137" Type="http://schemas.openxmlformats.org/officeDocument/2006/relationships/image" Target="../media/image81.png"/><Relationship Id="rId158" Type="http://schemas.openxmlformats.org/officeDocument/2006/relationships/customXml" Target="../ink/ink315.xml"/><Relationship Id="rId302" Type="http://schemas.openxmlformats.org/officeDocument/2006/relationships/customXml" Target="../ink/ink411.xml"/><Relationship Id="rId323" Type="http://schemas.openxmlformats.org/officeDocument/2006/relationships/customXml" Target="../ink/ink432.xml"/><Relationship Id="rId344" Type="http://schemas.openxmlformats.org/officeDocument/2006/relationships/customXml" Target="../ink/ink453.xml"/><Relationship Id="rId20" Type="http://schemas.openxmlformats.org/officeDocument/2006/relationships/customXml" Target="../ink/ink246.xml"/><Relationship Id="rId41" Type="http://schemas.openxmlformats.org/officeDocument/2006/relationships/image" Target="../media/image33.png"/><Relationship Id="rId62" Type="http://schemas.openxmlformats.org/officeDocument/2006/relationships/customXml" Target="../ink/ink267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47.png"/><Relationship Id="rId386" Type="http://schemas.openxmlformats.org/officeDocument/2006/relationships/image" Target="../media/image19.png"/><Relationship Id="rId190" Type="http://schemas.openxmlformats.org/officeDocument/2006/relationships/customXml" Target="../ink/ink331.xml"/><Relationship Id="rId204" Type="http://schemas.openxmlformats.org/officeDocument/2006/relationships/customXml" Target="../ink/ink338.xml"/><Relationship Id="rId225" Type="http://schemas.openxmlformats.org/officeDocument/2006/relationships/image" Target="../media/image125.png"/><Relationship Id="rId246" Type="http://schemas.openxmlformats.org/officeDocument/2006/relationships/customXml" Target="../ink/ink359.xml"/><Relationship Id="rId267" Type="http://schemas.openxmlformats.org/officeDocument/2006/relationships/customXml" Target="../ink/ink376.xml"/><Relationship Id="rId288" Type="http://schemas.openxmlformats.org/officeDocument/2006/relationships/customXml" Target="../ink/ink397.xml"/><Relationship Id="rId106" Type="http://schemas.openxmlformats.org/officeDocument/2006/relationships/customXml" Target="../ink/ink289.xml"/><Relationship Id="rId127" Type="http://schemas.openxmlformats.org/officeDocument/2006/relationships/image" Target="../media/image76.png"/><Relationship Id="rId313" Type="http://schemas.openxmlformats.org/officeDocument/2006/relationships/customXml" Target="../ink/ink422.xml"/><Relationship Id="rId10" Type="http://schemas.openxmlformats.org/officeDocument/2006/relationships/customXml" Target="../ink/ink241.xml"/><Relationship Id="rId31" Type="http://schemas.openxmlformats.org/officeDocument/2006/relationships/image" Target="../media/image28.png"/><Relationship Id="rId52" Type="http://schemas.openxmlformats.org/officeDocument/2006/relationships/customXml" Target="../ink/ink262.xml"/><Relationship Id="rId73" Type="http://schemas.openxmlformats.org/officeDocument/2006/relationships/image" Target="../media/image49.png"/><Relationship Id="rId94" Type="http://schemas.openxmlformats.org/officeDocument/2006/relationships/customXml" Target="../ink/ink283.xml"/><Relationship Id="rId148" Type="http://schemas.openxmlformats.org/officeDocument/2006/relationships/customXml" Target="../ink/ink310.xml"/><Relationship Id="rId169" Type="http://schemas.openxmlformats.org/officeDocument/2006/relationships/image" Target="../media/image97.png"/><Relationship Id="rId334" Type="http://schemas.openxmlformats.org/officeDocument/2006/relationships/customXml" Target="../ink/ink443.xml"/><Relationship Id="rId355" Type="http://schemas.openxmlformats.org/officeDocument/2006/relationships/image" Target="../media/image142.png"/><Relationship Id="rId376" Type="http://schemas.openxmlformats.org/officeDocument/2006/relationships/customXml" Target="../ink/ink472.xml"/><Relationship Id="rId4" Type="http://schemas.openxmlformats.org/officeDocument/2006/relationships/customXml" Target="../ink/ink238.xml"/><Relationship Id="rId180" Type="http://schemas.openxmlformats.org/officeDocument/2006/relationships/customXml" Target="../ink/ink326.xml"/><Relationship Id="rId215" Type="http://schemas.openxmlformats.org/officeDocument/2006/relationships/image" Target="../media/image120.png"/><Relationship Id="rId236" Type="http://schemas.openxmlformats.org/officeDocument/2006/relationships/customXml" Target="../ink/ink354.xml"/><Relationship Id="rId257" Type="http://schemas.openxmlformats.org/officeDocument/2006/relationships/customXml" Target="../ink/ink366.xml"/><Relationship Id="rId278" Type="http://schemas.openxmlformats.org/officeDocument/2006/relationships/customXml" Target="../ink/ink387.xml"/><Relationship Id="rId303" Type="http://schemas.openxmlformats.org/officeDocument/2006/relationships/customXml" Target="../ink/ink412.xml"/><Relationship Id="rId42" Type="http://schemas.openxmlformats.org/officeDocument/2006/relationships/customXml" Target="../ink/ink257.xml"/><Relationship Id="rId84" Type="http://schemas.openxmlformats.org/officeDocument/2006/relationships/customXml" Target="../ink/ink278.xml"/><Relationship Id="rId138" Type="http://schemas.openxmlformats.org/officeDocument/2006/relationships/customXml" Target="../ink/ink305.xml"/><Relationship Id="rId345" Type="http://schemas.openxmlformats.org/officeDocument/2006/relationships/customXml" Target="../ink/ink454.xml"/><Relationship Id="rId387" Type="http://schemas.openxmlformats.org/officeDocument/2006/relationships/image" Target="../media/image20.sv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customXml" Target="../ink/ink398.xml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423.xml"/><Relationship Id="rId356" Type="http://schemas.openxmlformats.org/officeDocument/2006/relationships/customXml" Target="../ink/ink462.xml"/><Relationship Id="rId95" Type="http://schemas.openxmlformats.org/officeDocument/2006/relationships/image" Target="../media/image60.png"/><Relationship Id="rId160" Type="http://schemas.openxmlformats.org/officeDocument/2006/relationships/customXml" Target="../ink/ink316.xml"/><Relationship Id="rId216" Type="http://schemas.openxmlformats.org/officeDocument/2006/relationships/customXml" Target="../ink/ink344.xml"/><Relationship Id="rId258" Type="http://schemas.openxmlformats.org/officeDocument/2006/relationships/customXml" Target="../ink/ink367.xml"/><Relationship Id="rId22" Type="http://schemas.openxmlformats.org/officeDocument/2006/relationships/customXml" Target="../ink/ink247.xml"/><Relationship Id="rId64" Type="http://schemas.openxmlformats.org/officeDocument/2006/relationships/customXml" Target="../ink/ink268.xml"/><Relationship Id="rId118" Type="http://schemas.openxmlformats.org/officeDocument/2006/relationships/customXml" Target="../ink/ink295.xml"/><Relationship Id="rId325" Type="http://schemas.openxmlformats.org/officeDocument/2006/relationships/customXml" Target="../ink/ink434.xml"/><Relationship Id="rId367" Type="http://schemas.openxmlformats.org/officeDocument/2006/relationships/image" Target="../media/image148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customXml" Target="../ink/ink378.xml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389.xml"/><Relationship Id="rId336" Type="http://schemas.openxmlformats.org/officeDocument/2006/relationships/customXml" Target="../ink/ink445.xml"/><Relationship Id="rId75" Type="http://schemas.openxmlformats.org/officeDocument/2006/relationships/image" Target="../media/image50.png"/><Relationship Id="rId140" Type="http://schemas.openxmlformats.org/officeDocument/2006/relationships/customXml" Target="../ink/ink306.xml"/><Relationship Id="rId182" Type="http://schemas.openxmlformats.org/officeDocument/2006/relationships/customXml" Target="../ink/ink327.xml"/><Relationship Id="rId378" Type="http://schemas.openxmlformats.org/officeDocument/2006/relationships/customXml" Target="../ink/ink473.xml"/><Relationship Id="rId6" Type="http://schemas.openxmlformats.org/officeDocument/2006/relationships/customXml" Target="../ink/ink239.xml"/><Relationship Id="rId238" Type="http://schemas.openxmlformats.org/officeDocument/2006/relationships/customXml" Target="../ink/ink355.xml"/><Relationship Id="rId291" Type="http://schemas.openxmlformats.org/officeDocument/2006/relationships/customXml" Target="../ink/ink400.xml"/><Relationship Id="rId305" Type="http://schemas.openxmlformats.org/officeDocument/2006/relationships/customXml" Target="../ink/ink414.xml"/><Relationship Id="rId347" Type="http://schemas.openxmlformats.org/officeDocument/2006/relationships/customXml" Target="../ink/ink456.xml"/><Relationship Id="rId44" Type="http://schemas.openxmlformats.org/officeDocument/2006/relationships/customXml" Target="../ink/ink258.xml"/><Relationship Id="rId86" Type="http://schemas.openxmlformats.org/officeDocument/2006/relationships/customXml" Target="../ink/ink279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11.png"/><Relationship Id="rId109" Type="http://schemas.openxmlformats.org/officeDocument/2006/relationships/image" Target="../media/image67.png"/><Relationship Id="rId260" Type="http://schemas.openxmlformats.org/officeDocument/2006/relationships/customXml" Target="../ink/ink369.xml"/><Relationship Id="rId316" Type="http://schemas.openxmlformats.org/officeDocument/2006/relationships/customXml" Target="../ink/ink425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296.xml"/><Relationship Id="rId358" Type="http://schemas.openxmlformats.org/officeDocument/2006/relationships/customXml" Target="../ink/ink463.xml"/><Relationship Id="rId162" Type="http://schemas.openxmlformats.org/officeDocument/2006/relationships/customXml" Target="../ink/ink317.xml"/><Relationship Id="rId218" Type="http://schemas.openxmlformats.org/officeDocument/2006/relationships/customXml" Target="../ink/ink345.xml"/><Relationship Id="rId271" Type="http://schemas.openxmlformats.org/officeDocument/2006/relationships/customXml" Target="../ink/ink380.xml"/><Relationship Id="rId24" Type="http://schemas.openxmlformats.org/officeDocument/2006/relationships/customXml" Target="../ink/ink248.xml"/><Relationship Id="rId66" Type="http://schemas.openxmlformats.org/officeDocument/2006/relationships/customXml" Target="../ink/ink269.xml"/><Relationship Id="rId131" Type="http://schemas.openxmlformats.org/officeDocument/2006/relationships/image" Target="../media/image78.png"/><Relationship Id="rId327" Type="http://schemas.openxmlformats.org/officeDocument/2006/relationships/customXml" Target="../ink/ink436.xml"/><Relationship Id="rId369" Type="http://schemas.openxmlformats.org/officeDocument/2006/relationships/image" Target="../media/image149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customXml" Target="../ink/ink474.xml"/><Relationship Id="rId240" Type="http://schemas.openxmlformats.org/officeDocument/2006/relationships/customXml" Target="../ink/ink356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286.xml"/><Relationship Id="rId282" Type="http://schemas.openxmlformats.org/officeDocument/2006/relationships/customXml" Target="../ink/ink391.xml"/><Relationship Id="rId338" Type="http://schemas.openxmlformats.org/officeDocument/2006/relationships/customXml" Target="../ink/ink447.xml"/><Relationship Id="rId8" Type="http://schemas.openxmlformats.org/officeDocument/2006/relationships/customXml" Target="../ink/ink240.xml"/><Relationship Id="rId142" Type="http://schemas.openxmlformats.org/officeDocument/2006/relationships/customXml" Target="../ink/ink307.xml"/><Relationship Id="rId184" Type="http://schemas.openxmlformats.org/officeDocument/2006/relationships/customXml" Target="../ink/ink328.xml"/><Relationship Id="rId251" Type="http://schemas.openxmlformats.org/officeDocument/2006/relationships/image" Target="../media/image138.png"/><Relationship Id="rId46" Type="http://schemas.openxmlformats.org/officeDocument/2006/relationships/customXml" Target="../ink/ink259.xml"/><Relationship Id="rId293" Type="http://schemas.openxmlformats.org/officeDocument/2006/relationships/customXml" Target="../ink/ink402.xml"/><Relationship Id="rId307" Type="http://schemas.openxmlformats.org/officeDocument/2006/relationships/customXml" Target="../ink/ink416.xml"/><Relationship Id="rId349" Type="http://schemas.openxmlformats.org/officeDocument/2006/relationships/customXml" Target="../ink/ink458.xml"/><Relationship Id="rId88" Type="http://schemas.openxmlformats.org/officeDocument/2006/relationships/customXml" Target="../ink/ink280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464.xml"/><Relationship Id="rId220" Type="http://schemas.openxmlformats.org/officeDocument/2006/relationships/customXml" Target="../ink/ink346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371.xml"/><Relationship Id="rId318" Type="http://schemas.openxmlformats.org/officeDocument/2006/relationships/customXml" Target="../ink/ink427.xml"/><Relationship Id="rId99" Type="http://schemas.openxmlformats.org/officeDocument/2006/relationships/image" Target="../media/image62.png"/><Relationship Id="rId122" Type="http://schemas.openxmlformats.org/officeDocument/2006/relationships/customXml" Target="../ink/ink297.xml"/><Relationship Id="rId164" Type="http://schemas.openxmlformats.org/officeDocument/2006/relationships/customXml" Target="../ink/ink318.xml"/><Relationship Id="rId371" Type="http://schemas.openxmlformats.org/officeDocument/2006/relationships/image" Target="../media/image150.png"/><Relationship Id="rId26" Type="http://schemas.openxmlformats.org/officeDocument/2006/relationships/customXml" Target="../ink/ink249.xml"/><Relationship Id="rId231" Type="http://schemas.openxmlformats.org/officeDocument/2006/relationships/image" Target="../media/image128.png"/><Relationship Id="rId273" Type="http://schemas.openxmlformats.org/officeDocument/2006/relationships/customXml" Target="../ink/ink382.xml"/><Relationship Id="rId329" Type="http://schemas.openxmlformats.org/officeDocument/2006/relationships/customXml" Target="../ink/ink43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0.png"/><Relationship Id="rId13" Type="http://schemas.openxmlformats.org/officeDocument/2006/relationships/image" Target="../media/image3790.png"/><Relationship Id="rId18" Type="http://schemas.openxmlformats.org/officeDocument/2006/relationships/image" Target="../media/image3840.png"/><Relationship Id="rId26" Type="http://schemas.openxmlformats.org/officeDocument/2006/relationships/image" Target="../media/image464.png"/><Relationship Id="rId3" Type="http://schemas.openxmlformats.org/officeDocument/2006/relationships/image" Target="../media/image3690.png"/><Relationship Id="rId21" Type="http://schemas.openxmlformats.org/officeDocument/2006/relationships/image" Target="../media/image3870.png"/><Relationship Id="rId7" Type="http://schemas.openxmlformats.org/officeDocument/2006/relationships/image" Target="../media/image3730.png"/><Relationship Id="rId12" Type="http://schemas.openxmlformats.org/officeDocument/2006/relationships/image" Target="../media/image3780.png"/><Relationship Id="rId17" Type="http://schemas.openxmlformats.org/officeDocument/2006/relationships/image" Target="../media/image3830.png"/><Relationship Id="rId25" Type="http://schemas.openxmlformats.org/officeDocument/2006/relationships/image" Target="../media/image463.png"/><Relationship Id="rId2" Type="http://schemas.openxmlformats.org/officeDocument/2006/relationships/image" Target="../media/image3680.png"/><Relationship Id="rId16" Type="http://schemas.openxmlformats.org/officeDocument/2006/relationships/image" Target="../media/image3820.png"/><Relationship Id="rId20" Type="http://schemas.openxmlformats.org/officeDocument/2006/relationships/image" Target="../media/image38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20.png"/><Relationship Id="rId11" Type="http://schemas.openxmlformats.org/officeDocument/2006/relationships/image" Target="../media/image3770.png"/><Relationship Id="rId24" Type="http://schemas.openxmlformats.org/officeDocument/2006/relationships/image" Target="../media/image462.png"/><Relationship Id="rId5" Type="http://schemas.openxmlformats.org/officeDocument/2006/relationships/image" Target="../media/image3713.png"/><Relationship Id="rId15" Type="http://schemas.openxmlformats.org/officeDocument/2006/relationships/image" Target="../media/image3810.png"/><Relationship Id="rId23" Type="http://schemas.openxmlformats.org/officeDocument/2006/relationships/image" Target="../media/image461.png"/><Relationship Id="rId10" Type="http://schemas.openxmlformats.org/officeDocument/2006/relationships/image" Target="../media/image3760.png"/><Relationship Id="rId19" Type="http://schemas.openxmlformats.org/officeDocument/2006/relationships/image" Target="../media/image3850.png"/><Relationship Id="rId4" Type="http://schemas.openxmlformats.org/officeDocument/2006/relationships/image" Target="../media/image3700.png"/><Relationship Id="rId9" Type="http://schemas.openxmlformats.org/officeDocument/2006/relationships/image" Target="../media/image3750.png"/><Relationship Id="rId14" Type="http://schemas.openxmlformats.org/officeDocument/2006/relationships/image" Target="../media/image458.png"/><Relationship Id="rId22" Type="http://schemas.openxmlformats.org/officeDocument/2006/relationships/image" Target="../media/image459.png"/><Relationship Id="rId27" Type="http://schemas.openxmlformats.org/officeDocument/2006/relationships/image" Target="../media/image4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4040.png"/><Relationship Id="rId18" Type="http://schemas.openxmlformats.org/officeDocument/2006/relationships/image" Target="../media/image4090.png"/><Relationship Id="rId3" Type="http://schemas.openxmlformats.org/officeDocument/2006/relationships/image" Target="../media/image467.svg"/><Relationship Id="rId7" Type="http://schemas.openxmlformats.org/officeDocument/2006/relationships/image" Target="../media/image3970.png"/><Relationship Id="rId12" Type="http://schemas.openxmlformats.org/officeDocument/2006/relationships/image" Target="../media/image4030.png"/><Relationship Id="rId17" Type="http://schemas.openxmlformats.org/officeDocument/2006/relationships/image" Target="../media/image4080.png"/><Relationship Id="rId2" Type="http://schemas.openxmlformats.org/officeDocument/2006/relationships/image" Target="../media/image466.png"/><Relationship Id="rId16" Type="http://schemas.openxmlformats.org/officeDocument/2006/relationships/image" Target="../media/image4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8.png"/><Relationship Id="rId11" Type="http://schemas.openxmlformats.org/officeDocument/2006/relationships/image" Target="../media/image4020.png"/><Relationship Id="rId5" Type="http://schemas.openxmlformats.org/officeDocument/2006/relationships/image" Target="../media/image458.png"/><Relationship Id="rId15" Type="http://schemas.openxmlformats.org/officeDocument/2006/relationships/image" Target="../media/image4060.png"/><Relationship Id="rId10" Type="http://schemas.openxmlformats.org/officeDocument/2006/relationships/image" Target="../media/image4013.png"/><Relationship Id="rId4" Type="http://schemas.openxmlformats.org/officeDocument/2006/relationships/image" Target="../media/image3750.png"/><Relationship Id="rId9" Type="http://schemas.openxmlformats.org/officeDocument/2006/relationships/image" Target="../media/image3990.png"/><Relationship Id="rId14" Type="http://schemas.openxmlformats.org/officeDocument/2006/relationships/image" Target="../media/image40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0.png"/><Relationship Id="rId13" Type="http://schemas.openxmlformats.org/officeDocument/2006/relationships/image" Target="../media/image4080.png"/><Relationship Id="rId18" Type="http://schemas.openxmlformats.org/officeDocument/2006/relationships/image" Target="../media/image471.png"/><Relationship Id="rId3" Type="http://schemas.openxmlformats.org/officeDocument/2006/relationships/image" Target="../media/image3970.png"/><Relationship Id="rId21" Type="http://schemas.openxmlformats.org/officeDocument/2006/relationships/image" Target="../media/image473.png"/><Relationship Id="rId7" Type="http://schemas.openxmlformats.org/officeDocument/2006/relationships/image" Target="../media/image4020.png"/><Relationship Id="rId12" Type="http://schemas.openxmlformats.org/officeDocument/2006/relationships/image" Target="../media/image4070.png"/><Relationship Id="rId17" Type="http://schemas.openxmlformats.org/officeDocument/2006/relationships/image" Target="../media/image4140.png"/><Relationship Id="rId2" Type="http://schemas.openxmlformats.org/officeDocument/2006/relationships/image" Target="../media/image458.png"/><Relationship Id="rId16" Type="http://schemas.openxmlformats.org/officeDocument/2006/relationships/image" Target="../media/image470.svg"/><Relationship Id="rId20" Type="http://schemas.openxmlformats.org/officeDocument/2006/relationships/image" Target="../media/image4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3.png"/><Relationship Id="rId11" Type="http://schemas.openxmlformats.org/officeDocument/2006/relationships/image" Target="../media/image4060.png"/><Relationship Id="rId5" Type="http://schemas.openxmlformats.org/officeDocument/2006/relationships/image" Target="../media/image4110.png"/><Relationship Id="rId15" Type="http://schemas.openxmlformats.org/officeDocument/2006/relationships/image" Target="../media/image469.png"/><Relationship Id="rId23" Type="http://schemas.openxmlformats.org/officeDocument/2006/relationships/image" Target="../media/image4200.png"/><Relationship Id="rId10" Type="http://schemas.openxmlformats.org/officeDocument/2006/relationships/image" Target="../media/image4050.png"/><Relationship Id="rId19" Type="http://schemas.openxmlformats.org/officeDocument/2006/relationships/image" Target="../media/image472.svg"/><Relationship Id="rId4" Type="http://schemas.openxmlformats.org/officeDocument/2006/relationships/image" Target="../media/image4101.png"/><Relationship Id="rId9" Type="http://schemas.openxmlformats.org/officeDocument/2006/relationships/image" Target="../media/image4040.png"/><Relationship Id="rId14" Type="http://schemas.openxmlformats.org/officeDocument/2006/relationships/image" Target="../media/image4090.png"/><Relationship Id="rId22" Type="http://schemas.openxmlformats.org/officeDocument/2006/relationships/image" Target="../media/image47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0.png"/><Relationship Id="rId3" Type="http://schemas.openxmlformats.org/officeDocument/2006/relationships/image" Target="../media/image476.svg"/><Relationship Id="rId7" Type="http://schemas.openxmlformats.org/officeDocument/2006/relationships/image" Target="../media/image3880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11.png"/><Relationship Id="rId5" Type="http://schemas.openxmlformats.org/officeDocument/2006/relationships/image" Target="../media/image305.jpeg"/><Relationship Id="rId10" Type="http://schemas.openxmlformats.org/officeDocument/2006/relationships/image" Target="../media/image4120.png"/><Relationship Id="rId4" Type="http://schemas.openxmlformats.org/officeDocument/2006/relationships/image" Target="../media/image477.png"/><Relationship Id="rId9" Type="http://schemas.openxmlformats.org/officeDocument/2006/relationships/image" Target="../media/image40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4610.png"/><Relationship Id="rId3" Type="http://schemas.openxmlformats.org/officeDocument/2006/relationships/image" Target="../media/image305.jpe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0.png"/><Relationship Id="rId11" Type="http://schemas.openxmlformats.org/officeDocument/2006/relationships/image" Target="../media/image387.svg"/><Relationship Id="rId5" Type="http://schemas.openxmlformats.org/officeDocument/2006/relationships/image" Target="../media/image3800.png"/><Relationship Id="rId15" Type="http://schemas.openxmlformats.org/officeDocument/2006/relationships/image" Target="../media/image5000.png"/><Relationship Id="rId10" Type="http://schemas.openxmlformats.org/officeDocument/2006/relationships/image" Target="../media/image386.png"/><Relationship Id="rId4" Type="http://schemas.openxmlformats.org/officeDocument/2006/relationships/image" Target="../media/image3710.png"/><Relationship Id="rId9" Type="http://schemas.openxmlformats.org/officeDocument/2006/relationships/image" Target="../media/image4900.png"/><Relationship Id="rId14" Type="http://schemas.openxmlformats.org/officeDocument/2006/relationships/image" Target="../media/image47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20.png"/><Relationship Id="rId5" Type="http://schemas.openxmlformats.org/officeDocument/2006/relationships/image" Target="../media/image4510.png"/><Relationship Id="rId10" Type="http://schemas.openxmlformats.org/officeDocument/2006/relationships/image" Target="../media/image5200.png"/><Relationship Id="rId4" Type="http://schemas.openxmlformats.org/officeDocument/2006/relationships/image" Target="../media/image4430.png"/><Relationship Id="rId9" Type="http://schemas.openxmlformats.org/officeDocument/2006/relationships/image" Target="../media/image38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18" Type="http://schemas.openxmlformats.org/officeDocument/2006/relationships/image" Target="../media/image671.png"/><Relationship Id="rId3" Type="http://schemas.openxmlformats.org/officeDocument/2006/relationships/image" Target="../media/image5300.png"/><Relationship Id="rId21" Type="http://schemas.openxmlformats.org/officeDocument/2006/relationships/image" Target="../media/image702.png"/><Relationship Id="rId7" Type="http://schemas.openxmlformats.org/officeDocument/2006/relationships/image" Target="../media/image561.png"/><Relationship Id="rId12" Type="http://schemas.openxmlformats.org/officeDocument/2006/relationships/image" Target="../media/image6120.png"/><Relationship Id="rId17" Type="http://schemas.openxmlformats.org/officeDocument/2006/relationships/image" Target="../media/image661.png"/><Relationship Id="rId25" Type="http://schemas.openxmlformats.org/officeDocument/2006/relationships/image" Target="../media/image74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51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1.png"/><Relationship Id="rId11" Type="http://schemas.openxmlformats.org/officeDocument/2006/relationships/image" Target="../media/image602.png"/><Relationship Id="rId24" Type="http://schemas.openxmlformats.org/officeDocument/2006/relationships/image" Target="../media/image731.png"/><Relationship Id="rId5" Type="http://schemas.openxmlformats.org/officeDocument/2006/relationships/image" Target="../media/image5400.png"/><Relationship Id="rId15" Type="http://schemas.openxmlformats.org/officeDocument/2006/relationships/image" Target="../media/image641.png"/><Relationship Id="rId23" Type="http://schemas.openxmlformats.org/officeDocument/2006/relationships/image" Target="../media/image721.png"/><Relationship Id="rId10" Type="http://schemas.openxmlformats.org/officeDocument/2006/relationships/image" Target="../media/image592.png"/><Relationship Id="rId19" Type="http://schemas.openxmlformats.org/officeDocument/2006/relationships/image" Target="../media/image681.png"/><Relationship Id="rId4" Type="http://schemas.openxmlformats.org/officeDocument/2006/relationships/image" Target="../media/image305.jpeg"/><Relationship Id="rId9" Type="http://schemas.openxmlformats.org/officeDocument/2006/relationships/image" Target="../media/image582.png"/><Relationship Id="rId14" Type="http://schemas.openxmlformats.org/officeDocument/2006/relationships/image" Target="../media/image632.png"/><Relationship Id="rId22" Type="http://schemas.openxmlformats.org/officeDocument/2006/relationships/image" Target="../media/image7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customXml" Target="../ink/ink484.xml"/><Relationship Id="rId63" Type="http://schemas.openxmlformats.org/officeDocument/2006/relationships/image" Target="../media/image185.png"/><Relationship Id="rId159" Type="http://schemas.openxmlformats.org/officeDocument/2006/relationships/image" Target="../media/image233.png"/><Relationship Id="rId170" Type="http://schemas.openxmlformats.org/officeDocument/2006/relationships/customXml" Target="../ink/ink558.xml"/><Relationship Id="rId226" Type="http://schemas.openxmlformats.org/officeDocument/2006/relationships/customXml" Target="../ink/ink586.xml"/><Relationship Id="rId268" Type="http://schemas.openxmlformats.org/officeDocument/2006/relationships/customXml" Target="../ink/ink607.xml"/><Relationship Id="rId32" Type="http://schemas.openxmlformats.org/officeDocument/2006/relationships/image" Target="../media/image170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customXml" Target="../ink/ink476.xml"/><Relationship Id="rId181" Type="http://schemas.openxmlformats.org/officeDocument/2006/relationships/image" Target="../media/image245.png"/><Relationship Id="rId237" Type="http://schemas.openxmlformats.org/officeDocument/2006/relationships/image" Target="../media/image276.png"/><Relationship Id="rId279" Type="http://schemas.openxmlformats.org/officeDocument/2006/relationships/image" Target="../media/image136.png"/><Relationship Id="rId43" Type="http://schemas.openxmlformats.org/officeDocument/2006/relationships/image" Target="../media/image175.png"/><Relationship Id="rId139" Type="http://schemas.openxmlformats.org/officeDocument/2006/relationships/image" Target="../media/image223.png"/><Relationship Id="rId290" Type="http://schemas.openxmlformats.org/officeDocument/2006/relationships/customXml" Target="../ink/ink620.xml"/><Relationship Id="rId85" Type="http://schemas.openxmlformats.org/officeDocument/2006/relationships/image" Target="../media/image196.png"/><Relationship Id="rId150" Type="http://schemas.openxmlformats.org/officeDocument/2006/relationships/customXml" Target="../ink/ink548.xml"/><Relationship Id="rId192" Type="http://schemas.openxmlformats.org/officeDocument/2006/relationships/customXml" Target="../ink/ink569.xml"/><Relationship Id="rId206" Type="http://schemas.openxmlformats.org/officeDocument/2006/relationships/customXml" Target="../ink/ink576.xml"/><Relationship Id="rId248" Type="http://schemas.openxmlformats.org/officeDocument/2006/relationships/customXml" Target="../ink/ink597.xml"/><Relationship Id="rId12" Type="http://schemas.openxmlformats.org/officeDocument/2006/relationships/image" Target="../media/image160.png"/><Relationship Id="rId33" Type="http://schemas.openxmlformats.org/officeDocument/2006/relationships/customXml" Target="../ink/ink490.xml"/><Relationship Id="rId108" Type="http://schemas.openxmlformats.org/officeDocument/2006/relationships/customXml" Target="../ink/ink527.xml"/><Relationship Id="rId129" Type="http://schemas.openxmlformats.org/officeDocument/2006/relationships/image" Target="../media/image218.png"/><Relationship Id="rId280" Type="http://schemas.openxmlformats.org/officeDocument/2006/relationships/customXml" Target="../ink/ink613.xml"/><Relationship Id="rId54" Type="http://schemas.openxmlformats.org/officeDocument/2006/relationships/customXml" Target="../ink/ink500.xml"/><Relationship Id="rId75" Type="http://schemas.openxmlformats.org/officeDocument/2006/relationships/image" Target="../media/image191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61" Type="http://schemas.openxmlformats.org/officeDocument/2006/relationships/image" Target="../media/image234.png"/><Relationship Id="rId182" Type="http://schemas.openxmlformats.org/officeDocument/2006/relationships/customXml" Target="../ink/ink564.xml"/><Relationship Id="rId217" Type="http://schemas.openxmlformats.org/officeDocument/2006/relationships/image" Target="../media/image265.png"/><Relationship Id="rId6" Type="http://schemas.openxmlformats.org/officeDocument/2006/relationships/image" Target="../media/image157.png"/><Relationship Id="rId238" Type="http://schemas.openxmlformats.org/officeDocument/2006/relationships/customXml" Target="../ink/ink592.xml"/><Relationship Id="rId259" Type="http://schemas.openxmlformats.org/officeDocument/2006/relationships/image" Target="../media/image126.png"/><Relationship Id="rId23" Type="http://schemas.openxmlformats.org/officeDocument/2006/relationships/customXml" Target="../ink/ink485.xml"/><Relationship Id="rId119" Type="http://schemas.openxmlformats.org/officeDocument/2006/relationships/image" Target="../media/image213.png"/><Relationship Id="rId270" Type="http://schemas.openxmlformats.org/officeDocument/2006/relationships/customXml" Target="../ink/ink608.xml"/><Relationship Id="rId291" Type="http://schemas.openxmlformats.org/officeDocument/2006/relationships/customXml" Target="../ink/ink621.xml"/><Relationship Id="rId44" Type="http://schemas.openxmlformats.org/officeDocument/2006/relationships/customXml" Target="../ink/ink495.xml"/><Relationship Id="rId65" Type="http://schemas.openxmlformats.org/officeDocument/2006/relationships/image" Target="../media/image186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51" Type="http://schemas.openxmlformats.org/officeDocument/2006/relationships/image" Target="../media/image229.png"/><Relationship Id="rId172" Type="http://schemas.openxmlformats.org/officeDocument/2006/relationships/customXml" Target="../ink/ink559.xml"/><Relationship Id="rId193" Type="http://schemas.openxmlformats.org/officeDocument/2006/relationships/image" Target="../media/image252.png"/><Relationship Id="rId207" Type="http://schemas.openxmlformats.org/officeDocument/2006/relationships/image" Target="../media/image259.png"/><Relationship Id="rId228" Type="http://schemas.openxmlformats.org/officeDocument/2006/relationships/customXml" Target="../ink/ink587.xml"/><Relationship Id="rId249" Type="http://schemas.openxmlformats.org/officeDocument/2006/relationships/image" Target="../media/image283.png"/><Relationship Id="rId13" Type="http://schemas.openxmlformats.org/officeDocument/2006/relationships/customXml" Target="../ink/ink480.xml"/><Relationship Id="rId109" Type="http://schemas.openxmlformats.org/officeDocument/2006/relationships/image" Target="../media/image208.png"/><Relationship Id="rId260" Type="http://schemas.openxmlformats.org/officeDocument/2006/relationships/customXml" Target="../ink/ink603.xml"/><Relationship Id="rId281" Type="http://schemas.openxmlformats.org/officeDocument/2006/relationships/image" Target="../media/image137.png"/><Relationship Id="rId34" Type="http://schemas.openxmlformats.org/officeDocument/2006/relationships/image" Target="../media/image171.png"/><Relationship Id="rId55" Type="http://schemas.openxmlformats.org/officeDocument/2006/relationships/image" Target="../media/image181.png"/><Relationship Id="rId76" Type="http://schemas.openxmlformats.org/officeDocument/2006/relationships/customXml" Target="../ink/ink511.xml"/><Relationship Id="rId97" Type="http://schemas.openxmlformats.org/officeDocument/2006/relationships/image" Target="../media/image202.png"/><Relationship Id="rId120" Type="http://schemas.openxmlformats.org/officeDocument/2006/relationships/customXml" Target="../ink/ink533.xml"/><Relationship Id="rId141" Type="http://schemas.openxmlformats.org/officeDocument/2006/relationships/image" Target="../media/image224.png"/><Relationship Id="rId7" Type="http://schemas.openxmlformats.org/officeDocument/2006/relationships/customXml" Target="../ink/ink477.xml"/><Relationship Id="rId162" Type="http://schemas.openxmlformats.org/officeDocument/2006/relationships/customXml" Target="../ink/ink554.xml"/><Relationship Id="rId183" Type="http://schemas.openxmlformats.org/officeDocument/2006/relationships/image" Target="../media/image246.png"/><Relationship Id="rId218" Type="http://schemas.openxmlformats.org/officeDocument/2006/relationships/customXml" Target="../ink/ink582.xml"/><Relationship Id="rId239" Type="http://schemas.openxmlformats.org/officeDocument/2006/relationships/image" Target="../media/image277.png"/><Relationship Id="rId250" Type="http://schemas.openxmlformats.org/officeDocument/2006/relationships/customXml" Target="../ink/ink598.xml"/><Relationship Id="rId271" Type="http://schemas.openxmlformats.org/officeDocument/2006/relationships/image" Target="../media/image132.png"/><Relationship Id="rId292" Type="http://schemas.openxmlformats.org/officeDocument/2006/relationships/customXml" Target="../ink/ink622.xml"/><Relationship Id="rId24" Type="http://schemas.openxmlformats.org/officeDocument/2006/relationships/image" Target="../media/image166.png"/><Relationship Id="rId45" Type="http://schemas.openxmlformats.org/officeDocument/2006/relationships/image" Target="../media/image176.png"/><Relationship Id="rId66" Type="http://schemas.openxmlformats.org/officeDocument/2006/relationships/customXml" Target="../ink/ink506.xml"/><Relationship Id="rId87" Type="http://schemas.openxmlformats.org/officeDocument/2006/relationships/image" Target="../media/image197.png"/><Relationship Id="rId110" Type="http://schemas.openxmlformats.org/officeDocument/2006/relationships/customXml" Target="../ink/ink528.xml"/><Relationship Id="rId131" Type="http://schemas.openxmlformats.org/officeDocument/2006/relationships/image" Target="../media/image219.png"/><Relationship Id="rId152" Type="http://schemas.openxmlformats.org/officeDocument/2006/relationships/customXml" Target="../ink/ink549.xml"/><Relationship Id="rId173" Type="http://schemas.openxmlformats.org/officeDocument/2006/relationships/image" Target="../media/image241.png"/><Relationship Id="rId194" Type="http://schemas.openxmlformats.org/officeDocument/2006/relationships/customXml" Target="../ink/ink570.xml"/><Relationship Id="rId208" Type="http://schemas.openxmlformats.org/officeDocument/2006/relationships/customXml" Target="../ink/ink577.xml"/><Relationship Id="rId229" Type="http://schemas.openxmlformats.org/officeDocument/2006/relationships/image" Target="../media/image272.png"/><Relationship Id="rId240" Type="http://schemas.openxmlformats.org/officeDocument/2006/relationships/customXml" Target="../ink/ink593.xml"/><Relationship Id="rId261" Type="http://schemas.openxmlformats.org/officeDocument/2006/relationships/image" Target="../media/image127.png"/><Relationship Id="rId14" Type="http://schemas.openxmlformats.org/officeDocument/2006/relationships/image" Target="../media/image161.png"/><Relationship Id="rId35" Type="http://schemas.openxmlformats.org/officeDocument/2006/relationships/image" Target="../media/image14.jpeg"/><Relationship Id="rId56" Type="http://schemas.openxmlformats.org/officeDocument/2006/relationships/customXml" Target="../ink/ink501.xml"/><Relationship Id="rId77" Type="http://schemas.openxmlformats.org/officeDocument/2006/relationships/image" Target="../media/image192.png"/><Relationship Id="rId100" Type="http://schemas.openxmlformats.org/officeDocument/2006/relationships/customXml" Target="../ink/ink523.xml"/><Relationship Id="rId282" Type="http://schemas.openxmlformats.org/officeDocument/2006/relationships/customXml" Target="../ink/ink614.xml"/><Relationship Id="rId8" Type="http://schemas.openxmlformats.org/officeDocument/2006/relationships/image" Target="../media/image158.png"/><Relationship Id="rId98" Type="http://schemas.openxmlformats.org/officeDocument/2006/relationships/customXml" Target="../ink/ink522.xml"/><Relationship Id="rId121" Type="http://schemas.openxmlformats.org/officeDocument/2006/relationships/image" Target="../media/image214.png"/><Relationship Id="rId142" Type="http://schemas.openxmlformats.org/officeDocument/2006/relationships/customXml" Target="../ink/ink544.xml"/><Relationship Id="rId163" Type="http://schemas.openxmlformats.org/officeDocument/2006/relationships/image" Target="../media/image235.png"/><Relationship Id="rId184" Type="http://schemas.openxmlformats.org/officeDocument/2006/relationships/customXml" Target="../ink/ink565.xml"/><Relationship Id="rId219" Type="http://schemas.openxmlformats.org/officeDocument/2006/relationships/image" Target="../media/image266.png"/><Relationship Id="rId230" Type="http://schemas.openxmlformats.org/officeDocument/2006/relationships/customXml" Target="../ink/ink588.xml"/><Relationship Id="rId251" Type="http://schemas.openxmlformats.org/officeDocument/2006/relationships/image" Target="../media/image284.png"/><Relationship Id="rId25" Type="http://schemas.openxmlformats.org/officeDocument/2006/relationships/customXml" Target="../ink/ink486.xml"/><Relationship Id="rId46" Type="http://schemas.openxmlformats.org/officeDocument/2006/relationships/customXml" Target="../ink/ink496.xml"/><Relationship Id="rId67" Type="http://schemas.openxmlformats.org/officeDocument/2006/relationships/image" Target="../media/image187.png"/><Relationship Id="rId272" Type="http://schemas.openxmlformats.org/officeDocument/2006/relationships/customXml" Target="../ink/ink609.xml"/><Relationship Id="rId293" Type="http://schemas.openxmlformats.org/officeDocument/2006/relationships/customXml" Target="../ink/ink623.xml"/><Relationship Id="rId88" Type="http://schemas.openxmlformats.org/officeDocument/2006/relationships/customXml" Target="../ink/ink517.xml"/><Relationship Id="rId111" Type="http://schemas.openxmlformats.org/officeDocument/2006/relationships/image" Target="../media/image209.png"/><Relationship Id="rId132" Type="http://schemas.openxmlformats.org/officeDocument/2006/relationships/customXml" Target="../ink/ink539.xml"/><Relationship Id="rId153" Type="http://schemas.openxmlformats.org/officeDocument/2006/relationships/image" Target="../media/image230.png"/><Relationship Id="rId174" Type="http://schemas.openxmlformats.org/officeDocument/2006/relationships/customXml" Target="../ink/ink560.xml"/><Relationship Id="rId195" Type="http://schemas.openxmlformats.org/officeDocument/2006/relationships/image" Target="../media/image253.png"/><Relationship Id="rId209" Type="http://schemas.openxmlformats.org/officeDocument/2006/relationships/image" Target="../media/image261.png"/><Relationship Id="rId220" Type="http://schemas.openxmlformats.org/officeDocument/2006/relationships/customXml" Target="../ink/ink583.xml"/><Relationship Id="rId241" Type="http://schemas.openxmlformats.org/officeDocument/2006/relationships/image" Target="../media/image278.png"/><Relationship Id="rId15" Type="http://schemas.openxmlformats.org/officeDocument/2006/relationships/customXml" Target="../ink/ink481.xml"/><Relationship Id="rId36" Type="http://schemas.openxmlformats.org/officeDocument/2006/relationships/customXml" Target="../ink/ink491.xml"/><Relationship Id="rId57" Type="http://schemas.openxmlformats.org/officeDocument/2006/relationships/image" Target="../media/image182.png"/><Relationship Id="rId262" Type="http://schemas.openxmlformats.org/officeDocument/2006/relationships/customXml" Target="../ink/ink604.xml"/><Relationship Id="rId283" Type="http://schemas.openxmlformats.org/officeDocument/2006/relationships/image" Target="../media/image138.png"/><Relationship Id="rId78" Type="http://schemas.openxmlformats.org/officeDocument/2006/relationships/customXml" Target="../ink/ink512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534.xml"/><Relationship Id="rId143" Type="http://schemas.openxmlformats.org/officeDocument/2006/relationships/image" Target="../media/image225.png"/><Relationship Id="rId164" Type="http://schemas.openxmlformats.org/officeDocument/2006/relationships/customXml" Target="../ink/ink555.xml"/><Relationship Id="rId185" Type="http://schemas.openxmlformats.org/officeDocument/2006/relationships/image" Target="../media/image247.png"/><Relationship Id="rId9" Type="http://schemas.openxmlformats.org/officeDocument/2006/relationships/customXml" Target="../ink/ink478.xml"/><Relationship Id="rId210" Type="http://schemas.openxmlformats.org/officeDocument/2006/relationships/customXml" Target="../ink/ink578.xml"/><Relationship Id="rId26" Type="http://schemas.openxmlformats.org/officeDocument/2006/relationships/image" Target="../media/image167.png"/><Relationship Id="rId231" Type="http://schemas.openxmlformats.org/officeDocument/2006/relationships/image" Target="../media/image273.png"/><Relationship Id="rId252" Type="http://schemas.openxmlformats.org/officeDocument/2006/relationships/customXml" Target="../ink/ink599.xml"/><Relationship Id="rId273" Type="http://schemas.openxmlformats.org/officeDocument/2006/relationships/image" Target="../media/image133.png"/><Relationship Id="rId294" Type="http://schemas.openxmlformats.org/officeDocument/2006/relationships/customXml" Target="../ink/ink624.xml"/><Relationship Id="rId47" Type="http://schemas.openxmlformats.org/officeDocument/2006/relationships/image" Target="../media/image177.png"/><Relationship Id="rId68" Type="http://schemas.openxmlformats.org/officeDocument/2006/relationships/customXml" Target="../ink/ink507.xml"/><Relationship Id="rId89" Type="http://schemas.openxmlformats.org/officeDocument/2006/relationships/image" Target="../media/image198.png"/><Relationship Id="rId112" Type="http://schemas.openxmlformats.org/officeDocument/2006/relationships/customXml" Target="../ink/ink529.xml"/><Relationship Id="rId133" Type="http://schemas.openxmlformats.org/officeDocument/2006/relationships/image" Target="../media/image220.png"/><Relationship Id="rId154" Type="http://schemas.openxmlformats.org/officeDocument/2006/relationships/customXml" Target="../ink/ink550.xml"/><Relationship Id="rId175" Type="http://schemas.openxmlformats.org/officeDocument/2006/relationships/image" Target="../media/image242.png"/><Relationship Id="rId196" Type="http://schemas.openxmlformats.org/officeDocument/2006/relationships/customXml" Target="../ink/ink571.xml"/><Relationship Id="rId200" Type="http://schemas.openxmlformats.org/officeDocument/2006/relationships/customXml" Target="../ink/ink573.xml"/><Relationship Id="rId16" Type="http://schemas.openxmlformats.org/officeDocument/2006/relationships/image" Target="../media/image162.png"/><Relationship Id="rId221" Type="http://schemas.openxmlformats.org/officeDocument/2006/relationships/image" Target="../media/image267.png"/><Relationship Id="rId242" Type="http://schemas.openxmlformats.org/officeDocument/2006/relationships/customXml" Target="../ink/ink594.xml"/><Relationship Id="rId263" Type="http://schemas.openxmlformats.org/officeDocument/2006/relationships/image" Target="../media/image128.png"/><Relationship Id="rId284" Type="http://schemas.openxmlformats.org/officeDocument/2006/relationships/customXml" Target="../ink/ink615.xml"/><Relationship Id="rId37" Type="http://schemas.openxmlformats.org/officeDocument/2006/relationships/image" Target="../media/image172.png"/><Relationship Id="rId58" Type="http://schemas.openxmlformats.org/officeDocument/2006/relationships/customXml" Target="../ink/ink502.xml"/><Relationship Id="rId79" Type="http://schemas.openxmlformats.org/officeDocument/2006/relationships/image" Target="../media/image193.png"/><Relationship Id="rId102" Type="http://schemas.openxmlformats.org/officeDocument/2006/relationships/customXml" Target="../ink/ink524.xml"/><Relationship Id="rId123" Type="http://schemas.openxmlformats.org/officeDocument/2006/relationships/image" Target="../media/image215.png"/><Relationship Id="rId144" Type="http://schemas.openxmlformats.org/officeDocument/2006/relationships/customXml" Target="../ink/ink545.xml"/><Relationship Id="rId90" Type="http://schemas.openxmlformats.org/officeDocument/2006/relationships/customXml" Target="../ink/ink518.xml"/><Relationship Id="rId165" Type="http://schemas.openxmlformats.org/officeDocument/2006/relationships/image" Target="../media/image236.png"/><Relationship Id="rId186" Type="http://schemas.openxmlformats.org/officeDocument/2006/relationships/customXml" Target="../ink/ink566.xml"/><Relationship Id="rId211" Type="http://schemas.openxmlformats.org/officeDocument/2006/relationships/image" Target="../media/image262.png"/><Relationship Id="rId232" Type="http://schemas.openxmlformats.org/officeDocument/2006/relationships/customXml" Target="../ink/ink589.xml"/><Relationship Id="rId253" Type="http://schemas.openxmlformats.org/officeDocument/2006/relationships/image" Target="../media/image285.png"/><Relationship Id="rId274" Type="http://schemas.openxmlformats.org/officeDocument/2006/relationships/customXml" Target="../ink/ink610.xml"/><Relationship Id="rId295" Type="http://schemas.openxmlformats.org/officeDocument/2006/relationships/customXml" Target="../ink/ink625.xml"/><Relationship Id="rId27" Type="http://schemas.openxmlformats.org/officeDocument/2006/relationships/customXml" Target="../ink/ink487.xml"/><Relationship Id="rId48" Type="http://schemas.openxmlformats.org/officeDocument/2006/relationships/customXml" Target="../ink/ink497.xml"/><Relationship Id="rId69" Type="http://schemas.openxmlformats.org/officeDocument/2006/relationships/image" Target="../media/image188.png"/><Relationship Id="rId113" Type="http://schemas.openxmlformats.org/officeDocument/2006/relationships/image" Target="../media/image210.png"/><Relationship Id="rId134" Type="http://schemas.openxmlformats.org/officeDocument/2006/relationships/customXml" Target="../ink/ink540.xml"/><Relationship Id="rId80" Type="http://schemas.openxmlformats.org/officeDocument/2006/relationships/customXml" Target="../ink/ink513.xml"/><Relationship Id="rId155" Type="http://schemas.openxmlformats.org/officeDocument/2006/relationships/image" Target="../media/image231.png"/><Relationship Id="rId176" Type="http://schemas.openxmlformats.org/officeDocument/2006/relationships/customXml" Target="../ink/ink561.xml"/><Relationship Id="rId197" Type="http://schemas.openxmlformats.org/officeDocument/2006/relationships/image" Target="../media/image254.png"/><Relationship Id="rId201" Type="http://schemas.openxmlformats.org/officeDocument/2006/relationships/image" Target="../media/image256.png"/><Relationship Id="rId222" Type="http://schemas.openxmlformats.org/officeDocument/2006/relationships/customXml" Target="../ink/ink584.xml"/><Relationship Id="rId243" Type="http://schemas.openxmlformats.org/officeDocument/2006/relationships/image" Target="../media/image279.png"/><Relationship Id="rId264" Type="http://schemas.openxmlformats.org/officeDocument/2006/relationships/customXml" Target="../ink/ink605.xml"/><Relationship Id="rId285" Type="http://schemas.openxmlformats.org/officeDocument/2006/relationships/image" Target="../media/image139.png"/><Relationship Id="rId17" Type="http://schemas.openxmlformats.org/officeDocument/2006/relationships/customXml" Target="../ink/ink482.xml"/><Relationship Id="rId38" Type="http://schemas.openxmlformats.org/officeDocument/2006/relationships/customXml" Target="../ink/ink492.xml"/><Relationship Id="rId59" Type="http://schemas.openxmlformats.org/officeDocument/2006/relationships/image" Target="../media/image183.png"/><Relationship Id="rId103" Type="http://schemas.openxmlformats.org/officeDocument/2006/relationships/image" Target="../media/image205.png"/><Relationship Id="rId124" Type="http://schemas.openxmlformats.org/officeDocument/2006/relationships/customXml" Target="../ink/ink535.xml"/><Relationship Id="rId70" Type="http://schemas.openxmlformats.org/officeDocument/2006/relationships/customXml" Target="../ink/ink508.xml"/><Relationship Id="rId91" Type="http://schemas.openxmlformats.org/officeDocument/2006/relationships/image" Target="../media/image199.png"/><Relationship Id="rId145" Type="http://schemas.openxmlformats.org/officeDocument/2006/relationships/image" Target="../media/image226.png"/><Relationship Id="rId166" Type="http://schemas.openxmlformats.org/officeDocument/2006/relationships/customXml" Target="../ink/ink556.xml"/><Relationship Id="rId187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9.xml"/><Relationship Id="rId233" Type="http://schemas.openxmlformats.org/officeDocument/2006/relationships/image" Target="../media/image274.png"/><Relationship Id="rId254" Type="http://schemas.openxmlformats.org/officeDocument/2006/relationships/customXml" Target="../ink/ink600.xml"/><Relationship Id="rId28" Type="http://schemas.openxmlformats.org/officeDocument/2006/relationships/image" Target="../media/image168.png"/><Relationship Id="rId49" Type="http://schemas.openxmlformats.org/officeDocument/2006/relationships/image" Target="../media/image178.png"/><Relationship Id="rId114" Type="http://schemas.openxmlformats.org/officeDocument/2006/relationships/customXml" Target="../ink/ink530.xml"/><Relationship Id="rId275" Type="http://schemas.openxmlformats.org/officeDocument/2006/relationships/image" Target="../media/image134.png"/><Relationship Id="rId296" Type="http://schemas.openxmlformats.org/officeDocument/2006/relationships/image" Target="../media/image286.png"/><Relationship Id="rId60" Type="http://schemas.openxmlformats.org/officeDocument/2006/relationships/customXml" Target="../ink/ink503.xml"/><Relationship Id="rId81" Type="http://schemas.openxmlformats.org/officeDocument/2006/relationships/image" Target="../media/image194.png"/><Relationship Id="rId135" Type="http://schemas.openxmlformats.org/officeDocument/2006/relationships/image" Target="../media/image221.png"/><Relationship Id="rId156" Type="http://schemas.openxmlformats.org/officeDocument/2006/relationships/customXml" Target="../ink/ink551.xml"/><Relationship Id="rId177" Type="http://schemas.openxmlformats.org/officeDocument/2006/relationships/image" Target="../media/image243.png"/><Relationship Id="rId198" Type="http://schemas.openxmlformats.org/officeDocument/2006/relationships/customXml" Target="../ink/ink572.xml"/><Relationship Id="rId202" Type="http://schemas.openxmlformats.org/officeDocument/2006/relationships/customXml" Target="../ink/ink574.xml"/><Relationship Id="rId223" Type="http://schemas.openxmlformats.org/officeDocument/2006/relationships/image" Target="../media/image268.png"/><Relationship Id="rId244" Type="http://schemas.openxmlformats.org/officeDocument/2006/relationships/customXml" Target="../ink/ink595.xml"/><Relationship Id="rId18" Type="http://schemas.openxmlformats.org/officeDocument/2006/relationships/image" Target="../media/image163.png"/><Relationship Id="rId39" Type="http://schemas.openxmlformats.org/officeDocument/2006/relationships/image" Target="../media/image173.png"/><Relationship Id="rId265" Type="http://schemas.openxmlformats.org/officeDocument/2006/relationships/image" Target="../media/image129.png"/><Relationship Id="rId286" Type="http://schemas.openxmlformats.org/officeDocument/2006/relationships/customXml" Target="../ink/ink616.xml"/><Relationship Id="rId50" Type="http://schemas.openxmlformats.org/officeDocument/2006/relationships/customXml" Target="../ink/ink498.xml"/><Relationship Id="rId104" Type="http://schemas.openxmlformats.org/officeDocument/2006/relationships/customXml" Target="../ink/ink525.xml"/><Relationship Id="rId125" Type="http://schemas.openxmlformats.org/officeDocument/2006/relationships/image" Target="../media/image216.png"/><Relationship Id="rId146" Type="http://schemas.openxmlformats.org/officeDocument/2006/relationships/customXml" Target="../ink/ink546.xml"/><Relationship Id="rId167" Type="http://schemas.openxmlformats.org/officeDocument/2006/relationships/image" Target="../media/image237.png"/><Relationship Id="rId188" Type="http://schemas.openxmlformats.org/officeDocument/2006/relationships/customXml" Target="../ink/ink567.xml"/><Relationship Id="rId71" Type="http://schemas.openxmlformats.org/officeDocument/2006/relationships/image" Target="../media/image189.png"/><Relationship Id="rId92" Type="http://schemas.openxmlformats.org/officeDocument/2006/relationships/customXml" Target="../ink/ink519.xml"/><Relationship Id="rId213" Type="http://schemas.openxmlformats.org/officeDocument/2006/relationships/image" Target="../media/image263.png"/><Relationship Id="rId234" Type="http://schemas.openxmlformats.org/officeDocument/2006/relationships/customXml" Target="../ink/ink590.xml"/><Relationship Id="rId2" Type="http://schemas.openxmlformats.org/officeDocument/2006/relationships/image" Target="../media/image13.png"/><Relationship Id="rId29" Type="http://schemas.openxmlformats.org/officeDocument/2006/relationships/customXml" Target="../ink/ink488.xml"/><Relationship Id="rId255" Type="http://schemas.openxmlformats.org/officeDocument/2006/relationships/image" Target="../media/image124.png"/><Relationship Id="rId276" Type="http://schemas.openxmlformats.org/officeDocument/2006/relationships/customXml" Target="../ink/ink611.xml"/><Relationship Id="rId40" Type="http://schemas.openxmlformats.org/officeDocument/2006/relationships/customXml" Target="../ink/ink493.xml"/><Relationship Id="rId115" Type="http://schemas.openxmlformats.org/officeDocument/2006/relationships/image" Target="../media/image211.png"/><Relationship Id="rId136" Type="http://schemas.openxmlformats.org/officeDocument/2006/relationships/customXml" Target="../ink/ink541.xml"/><Relationship Id="rId157" Type="http://schemas.openxmlformats.org/officeDocument/2006/relationships/image" Target="../media/image232.png"/><Relationship Id="rId178" Type="http://schemas.openxmlformats.org/officeDocument/2006/relationships/customXml" Target="../ink/ink562.xml"/><Relationship Id="rId61" Type="http://schemas.openxmlformats.org/officeDocument/2006/relationships/image" Target="../media/image184.png"/><Relationship Id="rId82" Type="http://schemas.openxmlformats.org/officeDocument/2006/relationships/customXml" Target="../ink/ink514.xml"/><Relationship Id="rId199" Type="http://schemas.openxmlformats.org/officeDocument/2006/relationships/image" Target="../media/image255.png"/><Relationship Id="rId203" Type="http://schemas.openxmlformats.org/officeDocument/2006/relationships/image" Target="../media/image257.png"/><Relationship Id="rId19" Type="http://schemas.openxmlformats.org/officeDocument/2006/relationships/customXml" Target="../ink/ink483.xml"/><Relationship Id="rId224" Type="http://schemas.openxmlformats.org/officeDocument/2006/relationships/customXml" Target="../ink/ink585.xml"/><Relationship Id="rId245" Type="http://schemas.openxmlformats.org/officeDocument/2006/relationships/image" Target="../media/image281.png"/><Relationship Id="rId266" Type="http://schemas.openxmlformats.org/officeDocument/2006/relationships/customXml" Target="../ink/ink606.xml"/><Relationship Id="rId287" Type="http://schemas.openxmlformats.org/officeDocument/2006/relationships/customXml" Target="../ink/ink617.xml"/><Relationship Id="rId30" Type="http://schemas.openxmlformats.org/officeDocument/2006/relationships/image" Target="../media/image169.png"/><Relationship Id="rId105" Type="http://schemas.openxmlformats.org/officeDocument/2006/relationships/image" Target="../media/image206.png"/><Relationship Id="rId126" Type="http://schemas.openxmlformats.org/officeDocument/2006/relationships/customXml" Target="../ink/ink536.xml"/><Relationship Id="rId147" Type="http://schemas.openxmlformats.org/officeDocument/2006/relationships/image" Target="../media/image227.png"/><Relationship Id="rId168" Type="http://schemas.openxmlformats.org/officeDocument/2006/relationships/customXml" Target="../ink/ink557.xml"/><Relationship Id="rId51" Type="http://schemas.openxmlformats.org/officeDocument/2006/relationships/image" Target="../media/image179.png"/><Relationship Id="rId72" Type="http://schemas.openxmlformats.org/officeDocument/2006/relationships/customXml" Target="../ink/ink509.xml"/><Relationship Id="rId93" Type="http://schemas.openxmlformats.org/officeDocument/2006/relationships/image" Target="../media/image200.png"/><Relationship Id="rId189" Type="http://schemas.openxmlformats.org/officeDocument/2006/relationships/image" Target="../media/image249.png"/><Relationship Id="rId3" Type="http://schemas.openxmlformats.org/officeDocument/2006/relationships/customXml" Target="../ink/ink475.xml"/><Relationship Id="rId214" Type="http://schemas.openxmlformats.org/officeDocument/2006/relationships/customXml" Target="../ink/ink580.xml"/><Relationship Id="rId235" Type="http://schemas.openxmlformats.org/officeDocument/2006/relationships/image" Target="../media/image275.png"/><Relationship Id="rId256" Type="http://schemas.openxmlformats.org/officeDocument/2006/relationships/customXml" Target="../ink/ink601.xml"/><Relationship Id="rId277" Type="http://schemas.openxmlformats.org/officeDocument/2006/relationships/image" Target="../media/image135.png"/><Relationship Id="rId116" Type="http://schemas.openxmlformats.org/officeDocument/2006/relationships/customXml" Target="../ink/ink531.xml"/><Relationship Id="rId137" Type="http://schemas.openxmlformats.org/officeDocument/2006/relationships/image" Target="../media/image222.png"/><Relationship Id="rId158" Type="http://schemas.openxmlformats.org/officeDocument/2006/relationships/customXml" Target="../ink/ink552.xml"/><Relationship Id="rId20" Type="http://schemas.openxmlformats.org/officeDocument/2006/relationships/image" Target="../media/image164.png"/><Relationship Id="rId41" Type="http://schemas.openxmlformats.org/officeDocument/2006/relationships/image" Target="../media/image174.png"/><Relationship Id="rId62" Type="http://schemas.openxmlformats.org/officeDocument/2006/relationships/customXml" Target="../ink/ink504.xml"/><Relationship Id="rId83" Type="http://schemas.openxmlformats.org/officeDocument/2006/relationships/image" Target="../media/image195.png"/><Relationship Id="rId179" Type="http://schemas.openxmlformats.org/officeDocument/2006/relationships/image" Target="../media/image244.png"/><Relationship Id="rId190" Type="http://schemas.openxmlformats.org/officeDocument/2006/relationships/customXml" Target="../ink/ink568.xml"/><Relationship Id="rId204" Type="http://schemas.openxmlformats.org/officeDocument/2006/relationships/customXml" Target="../ink/ink575.xml"/><Relationship Id="rId225" Type="http://schemas.openxmlformats.org/officeDocument/2006/relationships/image" Target="../media/image269.png"/><Relationship Id="rId246" Type="http://schemas.openxmlformats.org/officeDocument/2006/relationships/customXml" Target="../ink/ink596.xml"/><Relationship Id="rId267" Type="http://schemas.openxmlformats.org/officeDocument/2006/relationships/image" Target="../media/image130.png"/><Relationship Id="rId288" Type="http://schemas.openxmlformats.org/officeDocument/2006/relationships/customXml" Target="../ink/ink618.xml"/><Relationship Id="rId106" Type="http://schemas.openxmlformats.org/officeDocument/2006/relationships/customXml" Target="../ink/ink526.xml"/><Relationship Id="rId127" Type="http://schemas.openxmlformats.org/officeDocument/2006/relationships/image" Target="../media/image217.png"/><Relationship Id="rId10" Type="http://schemas.openxmlformats.org/officeDocument/2006/relationships/image" Target="../media/image159.png"/><Relationship Id="rId31" Type="http://schemas.openxmlformats.org/officeDocument/2006/relationships/customXml" Target="../ink/ink489.xml"/><Relationship Id="rId52" Type="http://schemas.openxmlformats.org/officeDocument/2006/relationships/customXml" Target="../ink/ink499.xml"/><Relationship Id="rId73" Type="http://schemas.openxmlformats.org/officeDocument/2006/relationships/image" Target="../media/image190.png"/><Relationship Id="rId94" Type="http://schemas.openxmlformats.org/officeDocument/2006/relationships/customXml" Target="../ink/ink520.xml"/><Relationship Id="rId148" Type="http://schemas.openxmlformats.org/officeDocument/2006/relationships/customXml" Target="../ink/ink547.xml"/><Relationship Id="rId169" Type="http://schemas.openxmlformats.org/officeDocument/2006/relationships/image" Target="../media/image238.png"/><Relationship Id="rId4" Type="http://schemas.openxmlformats.org/officeDocument/2006/relationships/image" Target="../media/image1560.png"/><Relationship Id="rId180" Type="http://schemas.openxmlformats.org/officeDocument/2006/relationships/customXml" Target="../ink/ink563.xml"/><Relationship Id="rId215" Type="http://schemas.openxmlformats.org/officeDocument/2006/relationships/image" Target="../media/image264.png"/><Relationship Id="rId236" Type="http://schemas.openxmlformats.org/officeDocument/2006/relationships/customXml" Target="../ink/ink591.xml"/><Relationship Id="rId257" Type="http://schemas.openxmlformats.org/officeDocument/2006/relationships/image" Target="../media/image125.png"/><Relationship Id="rId278" Type="http://schemas.openxmlformats.org/officeDocument/2006/relationships/customXml" Target="../ink/ink612.xml"/><Relationship Id="rId42" Type="http://schemas.openxmlformats.org/officeDocument/2006/relationships/customXml" Target="../ink/ink494.xml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91" Type="http://schemas.openxmlformats.org/officeDocument/2006/relationships/image" Target="../media/image251.png"/><Relationship Id="rId205" Type="http://schemas.openxmlformats.org/officeDocument/2006/relationships/image" Target="../media/image258.png"/><Relationship Id="rId247" Type="http://schemas.openxmlformats.org/officeDocument/2006/relationships/image" Target="../media/image282.png"/><Relationship Id="rId107" Type="http://schemas.openxmlformats.org/officeDocument/2006/relationships/image" Target="../media/image207.png"/><Relationship Id="rId289" Type="http://schemas.openxmlformats.org/officeDocument/2006/relationships/customXml" Target="../ink/ink619.xml"/><Relationship Id="rId11" Type="http://schemas.openxmlformats.org/officeDocument/2006/relationships/customXml" Target="../ink/ink479.xml"/><Relationship Id="rId53" Type="http://schemas.openxmlformats.org/officeDocument/2006/relationships/image" Target="../media/image180.png"/><Relationship Id="rId149" Type="http://schemas.openxmlformats.org/officeDocument/2006/relationships/image" Target="../media/image228.png"/><Relationship Id="rId95" Type="http://schemas.openxmlformats.org/officeDocument/2006/relationships/image" Target="../media/image201.png"/><Relationship Id="rId160" Type="http://schemas.openxmlformats.org/officeDocument/2006/relationships/customXml" Target="../ink/ink553.xml"/><Relationship Id="rId216" Type="http://schemas.openxmlformats.org/officeDocument/2006/relationships/customXml" Target="../ink/ink581.xml"/><Relationship Id="rId258" Type="http://schemas.openxmlformats.org/officeDocument/2006/relationships/customXml" Target="../ink/ink602.xml"/><Relationship Id="rId22" Type="http://schemas.openxmlformats.org/officeDocument/2006/relationships/image" Target="../media/image165.png"/><Relationship Id="rId64" Type="http://schemas.openxmlformats.org/officeDocument/2006/relationships/customXml" Target="../ink/ink505.xml"/><Relationship Id="rId118" Type="http://schemas.openxmlformats.org/officeDocument/2006/relationships/customXml" Target="../ink/ink532.xml"/><Relationship Id="rId171" Type="http://schemas.openxmlformats.org/officeDocument/2006/relationships/image" Target="../media/image239.png"/><Relationship Id="rId227" Type="http://schemas.openxmlformats.org/officeDocument/2006/relationships/image" Target="../media/image271.png"/><Relationship Id="rId269" Type="http://schemas.openxmlformats.org/officeDocument/2006/relationships/image" Target="../media/image1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83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0.png"/><Relationship Id="rId5" Type="http://schemas.openxmlformats.org/officeDocument/2006/relationships/image" Target="../media/image8100.png"/><Relationship Id="rId4" Type="http://schemas.openxmlformats.org/officeDocument/2006/relationships/image" Target="../media/image8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79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00.png"/><Relationship Id="rId5" Type="http://schemas.openxmlformats.org/officeDocument/2006/relationships/image" Target="../media/image772.png"/><Relationship Id="rId4" Type="http://schemas.openxmlformats.org/officeDocument/2006/relationships/image" Target="../media/image7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0.png"/><Relationship Id="rId3" Type="http://schemas.openxmlformats.org/officeDocument/2006/relationships/image" Target="../media/image305.jpeg"/><Relationship Id="rId7" Type="http://schemas.openxmlformats.org/officeDocument/2006/relationships/image" Target="../media/image45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80.png"/><Relationship Id="rId5" Type="http://schemas.openxmlformats.org/officeDocument/2006/relationships/image" Target="../media/image4570.png"/><Relationship Id="rId4" Type="http://schemas.openxmlformats.org/officeDocument/2006/relationships/image" Target="../media/image4560.png"/><Relationship Id="rId9" Type="http://schemas.openxmlformats.org/officeDocument/2006/relationships/image" Target="../media/image47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05.jpeg"/><Relationship Id="rId7" Type="http://schemas.openxmlformats.org/officeDocument/2006/relationships/image" Target="../media/image60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10" Type="http://schemas.openxmlformats.org/officeDocument/2006/relationships/image" Target="../media/image6300.png"/><Relationship Id="rId4" Type="http://schemas.openxmlformats.org/officeDocument/2006/relationships/image" Target="../media/image5700.png"/><Relationship Id="rId9" Type="http://schemas.openxmlformats.org/officeDocument/2006/relationships/image" Target="../media/image387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4401.png"/><Relationship Id="rId26" Type="http://schemas.openxmlformats.org/officeDocument/2006/relationships/image" Target="../media/image6500.png"/><Relationship Id="rId3" Type="http://schemas.openxmlformats.org/officeDocument/2006/relationships/image" Target="../media/image480.svg"/><Relationship Id="rId21" Type="http://schemas.openxmlformats.org/officeDocument/2006/relationships/image" Target="../media/image305.jpeg"/><Relationship Id="rId7" Type="http://schemas.openxmlformats.org/officeDocument/2006/relationships/image" Target="../media/image484.svg"/><Relationship Id="rId12" Type="http://schemas.openxmlformats.org/officeDocument/2006/relationships/image" Target="../media/image5910.png"/><Relationship Id="rId25" Type="http://schemas.openxmlformats.org/officeDocument/2006/relationships/image" Target="../media/image6400.png"/><Relationship Id="rId2" Type="http://schemas.openxmlformats.org/officeDocument/2006/relationships/image" Target="../media/image479.png"/><Relationship Id="rId20" Type="http://schemas.openxmlformats.org/officeDocument/2006/relationships/image" Target="../media/image44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3.png"/><Relationship Id="rId11" Type="http://schemas.openxmlformats.org/officeDocument/2006/relationships/image" Target="../media/image581.png"/><Relationship Id="rId24" Type="http://schemas.openxmlformats.org/officeDocument/2006/relationships/image" Target="../media/image631.png"/><Relationship Id="rId5" Type="http://schemas.openxmlformats.org/officeDocument/2006/relationships/image" Target="../media/image482.svg"/><Relationship Id="rId23" Type="http://schemas.openxmlformats.org/officeDocument/2006/relationships/image" Target="../media/image621.png"/><Relationship Id="rId10" Type="http://schemas.openxmlformats.org/officeDocument/2006/relationships/image" Target="../media/image571.png"/><Relationship Id="rId19" Type="http://schemas.openxmlformats.org/officeDocument/2006/relationships/image" Target="../media/image510.png"/><Relationship Id="rId4" Type="http://schemas.openxmlformats.org/officeDocument/2006/relationships/image" Target="../media/image481.png"/><Relationship Id="rId9" Type="http://schemas.openxmlformats.org/officeDocument/2006/relationships/image" Target="../media/image5600.png"/><Relationship Id="rId22" Type="http://schemas.openxmlformats.org/officeDocument/2006/relationships/image" Target="../media/image611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800.png"/><Relationship Id="rId3" Type="http://schemas.openxmlformats.org/officeDocument/2006/relationships/image" Target="../media/image483.png"/><Relationship Id="rId21" Type="http://schemas.openxmlformats.org/officeDocument/2006/relationships/image" Target="../media/image7100.png"/><Relationship Id="rId17" Type="http://schemas.openxmlformats.org/officeDocument/2006/relationships/image" Target="../media/image305.jpeg"/><Relationship Id="rId2" Type="http://schemas.openxmlformats.org/officeDocument/2006/relationships/image" Target="../media/image6600.png"/><Relationship Id="rId16" Type="http://schemas.openxmlformats.org/officeDocument/2006/relationships/image" Target="../media/image6700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6200.png"/><Relationship Id="rId23" Type="http://schemas.openxmlformats.org/officeDocument/2006/relationships/image" Target="../media/image7300.png"/><Relationship Id="rId19" Type="http://schemas.openxmlformats.org/officeDocument/2006/relationships/image" Target="../media/image691.png"/><Relationship Id="rId4" Type="http://schemas.openxmlformats.org/officeDocument/2006/relationships/image" Target="../media/image484.svg"/><Relationship Id="rId14" Type="http://schemas.openxmlformats.org/officeDocument/2006/relationships/image" Target="../media/image510.png"/><Relationship Id="rId22" Type="http://schemas.openxmlformats.org/officeDocument/2006/relationships/image" Target="../media/image72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0.png"/><Relationship Id="rId13" Type="http://schemas.openxmlformats.org/officeDocument/2006/relationships/image" Target="../media/image601.png"/><Relationship Id="rId18" Type="http://schemas.openxmlformats.org/officeDocument/2006/relationships/image" Target="../media/image6110.png"/><Relationship Id="rId3" Type="http://schemas.openxmlformats.org/officeDocument/2006/relationships/image" Target="../media/image486.svg"/><Relationship Id="rId21" Type="http://schemas.openxmlformats.org/officeDocument/2006/relationships/image" Target="../media/image6400.png"/><Relationship Id="rId7" Type="http://schemas.openxmlformats.org/officeDocument/2006/relationships/image" Target="../media/image484.svg"/><Relationship Id="rId12" Type="http://schemas.openxmlformats.org/officeDocument/2006/relationships/image" Target="../media/image5910.png"/><Relationship Id="rId17" Type="http://schemas.openxmlformats.org/officeDocument/2006/relationships/image" Target="../media/image305.jpeg"/><Relationship Id="rId2" Type="http://schemas.openxmlformats.org/officeDocument/2006/relationships/image" Target="../media/image485.png"/><Relationship Id="rId16" Type="http://schemas.openxmlformats.org/officeDocument/2006/relationships/image" Target="../media/image761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3.png"/><Relationship Id="rId11" Type="http://schemas.openxmlformats.org/officeDocument/2006/relationships/image" Target="../media/image581.png"/><Relationship Id="rId5" Type="http://schemas.openxmlformats.org/officeDocument/2006/relationships/image" Target="../media/image488.svg"/><Relationship Id="rId15" Type="http://schemas.openxmlformats.org/officeDocument/2006/relationships/image" Target="../media/image751.png"/><Relationship Id="rId10" Type="http://schemas.openxmlformats.org/officeDocument/2006/relationships/image" Target="../media/image571.png"/><Relationship Id="rId19" Type="http://schemas.openxmlformats.org/officeDocument/2006/relationships/image" Target="../media/image621.png"/><Relationship Id="rId4" Type="http://schemas.openxmlformats.org/officeDocument/2006/relationships/image" Target="../media/image487.png"/><Relationship Id="rId9" Type="http://schemas.openxmlformats.org/officeDocument/2006/relationships/image" Target="../media/image5600.png"/><Relationship Id="rId14" Type="http://schemas.openxmlformats.org/officeDocument/2006/relationships/image" Target="../media/image741.png"/><Relationship Id="rId22" Type="http://schemas.openxmlformats.org/officeDocument/2006/relationships/image" Target="../media/image771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492.svg"/><Relationship Id="rId26" Type="http://schemas.openxmlformats.org/officeDocument/2006/relationships/image" Target="../media/image7200.png"/><Relationship Id="rId3" Type="http://schemas.openxmlformats.org/officeDocument/2006/relationships/image" Target="../media/image490.svg"/><Relationship Id="rId21" Type="http://schemas.openxmlformats.org/officeDocument/2006/relationships/image" Target="../media/image305.jpeg"/><Relationship Id="rId17" Type="http://schemas.openxmlformats.org/officeDocument/2006/relationships/image" Target="../media/image491.png"/><Relationship Id="rId25" Type="http://schemas.openxmlformats.org/officeDocument/2006/relationships/image" Target="../media/image7100.png"/><Relationship Id="rId2" Type="http://schemas.openxmlformats.org/officeDocument/2006/relationships/image" Target="../media/image489.png"/><Relationship Id="rId16" Type="http://schemas.openxmlformats.org/officeDocument/2006/relationships/image" Target="../media/image8000.png"/><Relationship Id="rId20" Type="http://schemas.openxmlformats.org/officeDocument/2006/relationships/image" Target="../media/image49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4.svg"/><Relationship Id="rId24" Type="http://schemas.openxmlformats.org/officeDocument/2006/relationships/image" Target="../media/image701.png"/><Relationship Id="rId5" Type="http://schemas.openxmlformats.org/officeDocument/2006/relationships/image" Target="../media/image483.png"/><Relationship Id="rId15" Type="http://schemas.openxmlformats.org/officeDocument/2006/relationships/image" Target="../media/image6200.png"/><Relationship Id="rId23" Type="http://schemas.openxmlformats.org/officeDocument/2006/relationships/image" Target="../media/image691.png"/><Relationship Id="rId19" Type="http://schemas.openxmlformats.org/officeDocument/2006/relationships/image" Target="../media/image493.png"/><Relationship Id="rId4" Type="http://schemas.openxmlformats.org/officeDocument/2006/relationships/image" Target="../media/image6600.png"/><Relationship Id="rId14" Type="http://schemas.openxmlformats.org/officeDocument/2006/relationships/image" Target="../media/image510.png"/><Relationship Id="rId22" Type="http://schemas.openxmlformats.org/officeDocument/2006/relationships/image" Target="../media/image6800.png"/><Relationship Id="rId27" Type="http://schemas.openxmlformats.org/officeDocument/2006/relationships/image" Target="../media/image7300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7.png"/><Relationship Id="rId18" Type="http://schemas.openxmlformats.org/officeDocument/2006/relationships/image" Target="../media/image610.png"/><Relationship Id="rId26" Type="http://schemas.openxmlformats.org/officeDocument/2006/relationships/image" Target="../media/image9400.png"/><Relationship Id="rId3" Type="http://schemas.openxmlformats.org/officeDocument/2006/relationships/image" Target="../media/image484.svg"/><Relationship Id="rId21" Type="http://schemas.openxmlformats.org/officeDocument/2006/relationships/image" Target="../media/image9000.png"/><Relationship Id="rId12" Type="http://schemas.openxmlformats.org/officeDocument/2006/relationships/image" Target="../media/image8700.png"/><Relationship Id="rId17" Type="http://schemas.openxmlformats.org/officeDocument/2006/relationships/image" Target="../media/image7600.png"/><Relationship Id="rId25" Type="http://schemas.openxmlformats.org/officeDocument/2006/relationships/image" Target="../media/image9300.png"/><Relationship Id="rId2" Type="http://schemas.openxmlformats.org/officeDocument/2006/relationships/image" Target="../media/image483.png"/><Relationship Id="rId16" Type="http://schemas.openxmlformats.org/officeDocument/2006/relationships/image" Target="../media/image7500.png"/><Relationship Id="rId20" Type="http://schemas.openxmlformats.org/officeDocument/2006/relationships/image" Target="../media/image62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7000.png"/><Relationship Id="rId24" Type="http://schemas.openxmlformats.org/officeDocument/2006/relationships/image" Target="../media/image9200.png"/><Relationship Id="rId5" Type="http://schemas.openxmlformats.org/officeDocument/2006/relationships/image" Target="../media/image496.svg"/><Relationship Id="rId15" Type="http://schemas.openxmlformats.org/officeDocument/2006/relationships/image" Target="../media/image7400.png"/><Relationship Id="rId23" Type="http://schemas.openxmlformats.org/officeDocument/2006/relationships/image" Target="../media/image9100.png"/><Relationship Id="rId10" Type="http://schemas.openxmlformats.org/officeDocument/2006/relationships/image" Target="../media/image6900.png"/><Relationship Id="rId19" Type="http://schemas.openxmlformats.org/officeDocument/2006/relationships/image" Target="../media/image7700.png"/><Relationship Id="rId4" Type="http://schemas.openxmlformats.org/officeDocument/2006/relationships/image" Target="../media/image495.png"/><Relationship Id="rId14" Type="http://schemas.openxmlformats.org/officeDocument/2006/relationships/image" Target="../media/image498.svg"/><Relationship Id="rId22" Type="http://schemas.openxmlformats.org/officeDocument/2006/relationships/image" Target="../media/image305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1.png"/><Relationship Id="rId13" Type="http://schemas.openxmlformats.org/officeDocument/2006/relationships/image" Target="../media/image501.png"/><Relationship Id="rId18" Type="http://schemas.openxmlformats.org/officeDocument/2006/relationships/image" Target="../media/image10100.png"/><Relationship Id="rId3" Type="http://schemas.openxmlformats.org/officeDocument/2006/relationships/image" Target="../media/image484.svg"/><Relationship Id="rId12" Type="http://schemas.openxmlformats.org/officeDocument/2006/relationships/image" Target="../media/image500.svg"/><Relationship Id="rId17" Type="http://schemas.openxmlformats.org/officeDocument/2006/relationships/image" Target="../media/image10000.png"/><Relationship Id="rId2" Type="http://schemas.openxmlformats.org/officeDocument/2006/relationships/image" Target="../media/image483.png"/><Relationship Id="rId16" Type="http://schemas.openxmlformats.org/officeDocument/2006/relationships/image" Target="../media/image305.jpeg"/><Relationship Id="rId20" Type="http://schemas.openxmlformats.org/officeDocument/2006/relationships/image" Target="../media/image1030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499.png"/><Relationship Id="rId15" Type="http://schemas.openxmlformats.org/officeDocument/2006/relationships/image" Target="../media/image9900.png"/><Relationship Id="rId10" Type="http://schemas.openxmlformats.org/officeDocument/2006/relationships/image" Target="../media/image4420.png"/><Relationship Id="rId19" Type="http://schemas.openxmlformats.org/officeDocument/2006/relationships/image" Target="../media/image10200.png"/><Relationship Id="rId9" Type="http://schemas.openxmlformats.org/officeDocument/2006/relationships/image" Target="../media/image4411.png"/><Relationship Id="rId14" Type="http://schemas.openxmlformats.org/officeDocument/2006/relationships/image" Target="../media/image50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svg"/><Relationship Id="rId13" Type="http://schemas.openxmlformats.org/officeDocument/2006/relationships/image" Target="../media/image4401.png"/><Relationship Id="rId18" Type="http://schemas.openxmlformats.org/officeDocument/2006/relationships/image" Target="../media/image507.png"/><Relationship Id="rId3" Type="http://schemas.openxmlformats.org/officeDocument/2006/relationships/image" Target="../media/image504.svg"/><Relationship Id="rId21" Type="http://schemas.openxmlformats.org/officeDocument/2006/relationships/image" Target="../media/image305.jpeg"/><Relationship Id="rId7" Type="http://schemas.openxmlformats.org/officeDocument/2006/relationships/image" Target="../media/image483.png"/><Relationship Id="rId17" Type="http://schemas.openxmlformats.org/officeDocument/2006/relationships/image" Target="../media/image506.svg"/><Relationship Id="rId25" Type="http://schemas.openxmlformats.org/officeDocument/2006/relationships/image" Target="../media/image10300.png"/><Relationship Id="rId2" Type="http://schemas.openxmlformats.org/officeDocument/2006/relationships/image" Target="../media/image503.png"/><Relationship Id="rId16" Type="http://schemas.openxmlformats.org/officeDocument/2006/relationships/image" Target="../media/image505.png"/><Relationship Id="rId20" Type="http://schemas.openxmlformats.org/officeDocument/2006/relationships/image" Target="../media/image11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0.png"/><Relationship Id="rId24" Type="http://schemas.openxmlformats.org/officeDocument/2006/relationships/image" Target="../media/image10200.png"/><Relationship Id="rId5" Type="http://schemas.openxmlformats.org/officeDocument/2006/relationships/image" Target="../media/image10700.png"/><Relationship Id="rId15" Type="http://schemas.openxmlformats.org/officeDocument/2006/relationships/image" Target="../media/image4420.png"/><Relationship Id="rId23" Type="http://schemas.openxmlformats.org/officeDocument/2006/relationships/image" Target="../media/image10100.png"/><Relationship Id="rId19" Type="http://schemas.openxmlformats.org/officeDocument/2006/relationships/image" Target="../media/image508.svg"/><Relationship Id="rId4" Type="http://schemas.openxmlformats.org/officeDocument/2006/relationships/image" Target="../media/image10600.png"/><Relationship Id="rId14" Type="http://schemas.openxmlformats.org/officeDocument/2006/relationships/image" Target="../media/image4411.png"/><Relationship Id="rId22" Type="http://schemas.openxmlformats.org/officeDocument/2006/relationships/image" Target="../media/image1000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0.png"/><Relationship Id="rId13" Type="http://schemas.openxmlformats.org/officeDocument/2006/relationships/image" Target="../media/image305.jpeg"/><Relationship Id="rId18" Type="http://schemas.openxmlformats.org/officeDocument/2006/relationships/image" Target="../media/image386.png"/><Relationship Id="rId3" Type="http://schemas.openxmlformats.org/officeDocument/2006/relationships/image" Target="../media/image510.svg"/><Relationship Id="rId7" Type="http://schemas.openxmlformats.org/officeDocument/2006/relationships/image" Target="../media/image11900.png"/><Relationship Id="rId12" Type="http://schemas.openxmlformats.org/officeDocument/2006/relationships/image" Target="../media/image12400.png"/><Relationship Id="rId17" Type="http://schemas.openxmlformats.org/officeDocument/2006/relationships/image" Target="../media/image12800.png"/><Relationship Id="rId2" Type="http://schemas.openxmlformats.org/officeDocument/2006/relationships/image" Target="../media/image509.png"/><Relationship Id="rId16" Type="http://schemas.openxmlformats.org/officeDocument/2006/relationships/image" Target="../media/image127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00.png"/><Relationship Id="rId11" Type="http://schemas.openxmlformats.org/officeDocument/2006/relationships/image" Target="../media/image12300.png"/><Relationship Id="rId5" Type="http://schemas.openxmlformats.org/officeDocument/2006/relationships/image" Target="../media/image514.svg"/><Relationship Id="rId15" Type="http://schemas.openxmlformats.org/officeDocument/2006/relationships/image" Target="../media/image12600.png"/><Relationship Id="rId10" Type="http://schemas.openxmlformats.org/officeDocument/2006/relationships/image" Target="../media/image12200.png"/><Relationship Id="rId19" Type="http://schemas.openxmlformats.org/officeDocument/2006/relationships/image" Target="../media/image387.svg"/><Relationship Id="rId4" Type="http://schemas.openxmlformats.org/officeDocument/2006/relationships/image" Target="../media/image513.png"/><Relationship Id="rId9" Type="http://schemas.openxmlformats.org/officeDocument/2006/relationships/image" Target="../media/image1210.png"/><Relationship Id="rId14" Type="http://schemas.openxmlformats.org/officeDocument/2006/relationships/image" Target="../media/image125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600.png"/><Relationship Id="rId18" Type="http://schemas.openxmlformats.org/officeDocument/2006/relationships/image" Target="../media/image517.png"/><Relationship Id="rId3" Type="http://schemas.openxmlformats.org/officeDocument/2006/relationships/image" Target="../media/image516.svg"/><Relationship Id="rId21" Type="http://schemas.openxmlformats.org/officeDocument/2006/relationships/image" Target="../media/image520.svg"/><Relationship Id="rId7" Type="http://schemas.openxmlformats.org/officeDocument/2006/relationships/image" Target="../media/image741.png"/><Relationship Id="rId12" Type="http://schemas.openxmlformats.org/officeDocument/2006/relationships/image" Target="../media/image12500.png"/><Relationship Id="rId17" Type="http://schemas.openxmlformats.org/officeDocument/2006/relationships/image" Target="../media/image387.svg"/><Relationship Id="rId2" Type="http://schemas.openxmlformats.org/officeDocument/2006/relationships/image" Target="../media/image515.png"/><Relationship Id="rId16" Type="http://schemas.openxmlformats.org/officeDocument/2006/relationships/image" Target="../media/image386.png"/><Relationship Id="rId20" Type="http://schemas.openxmlformats.org/officeDocument/2006/relationships/image" Target="../media/image5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0.png"/><Relationship Id="rId11" Type="http://schemas.openxmlformats.org/officeDocument/2006/relationships/image" Target="../media/image305.jpeg"/><Relationship Id="rId5" Type="http://schemas.openxmlformats.org/officeDocument/2006/relationships/image" Target="../media/image1310.png"/><Relationship Id="rId15" Type="http://schemas.openxmlformats.org/officeDocument/2006/relationships/image" Target="../media/image12800.png"/><Relationship Id="rId10" Type="http://schemas.openxmlformats.org/officeDocument/2006/relationships/image" Target="../media/image1341.png"/><Relationship Id="rId19" Type="http://schemas.openxmlformats.org/officeDocument/2006/relationships/image" Target="../media/image518.svg"/><Relationship Id="rId4" Type="http://schemas.openxmlformats.org/officeDocument/2006/relationships/image" Target="../media/image10600.png"/><Relationship Id="rId9" Type="http://schemas.openxmlformats.org/officeDocument/2006/relationships/image" Target="../media/image761.png"/><Relationship Id="rId14" Type="http://schemas.openxmlformats.org/officeDocument/2006/relationships/image" Target="../media/image127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12" Type="http://schemas.openxmlformats.org/officeDocument/2006/relationships/image" Target="../media/image525.sv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24.png"/><Relationship Id="rId5" Type="http://schemas.openxmlformats.org/officeDocument/2006/relationships/image" Target="../media/image4230.png"/><Relationship Id="rId10" Type="http://schemas.openxmlformats.org/officeDocument/2006/relationships/image" Target="../media/image523.png"/><Relationship Id="rId4" Type="http://schemas.openxmlformats.org/officeDocument/2006/relationships/image" Target="../media/image4220.png"/><Relationship Id="rId9" Type="http://schemas.openxmlformats.org/officeDocument/2006/relationships/image" Target="../media/image5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305.jpeg"/><Relationship Id="rId7" Type="http://schemas.openxmlformats.org/officeDocument/2006/relationships/image" Target="../media/image430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90.png"/><Relationship Id="rId11" Type="http://schemas.openxmlformats.org/officeDocument/2006/relationships/image" Target="../media/image529.svg"/><Relationship Id="rId5" Type="http://schemas.openxmlformats.org/officeDocument/2006/relationships/image" Target="../media/image4280.png"/><Relationship Id="rId10" Type="http://schemas.openxmlformats.org/officeDocument/2006/relationships/image" Target="../media/image528.png"/><Relationship Id="rId4" Type="http://schemas.openxmlformats.org/officeDocument/2006/relationships/image" Target="../media/image4270.png"/><Relationship Id="rId9" Type="http://schemas.openxmlformats.org/officeDocument/2006/relationships/image" Target="../media/image52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539.png"/><Relationship Id="rId3" Type="http://schemas.openxmlformats.org/officeDocument/2006/relationships/image" Target="../media/image305.jpeg"/><Relationship Id="rId7" Type="http://schemas.openxmlformats.org/officeDocument/2006/relationships/image" Target="../media/image539.png"/><Relationship Id="rId12" Type="http://schemas.openxmlformats.org/officeDocument/2006/relationships/image" Target="../media/image538.png"/><Relationship Id="rId2" Type="http://schemas.openxmlformats.org/officeDocument/2006/relationships/image" Target="../media/image43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8.png"/><Relationship Id="rId11" Type="http://schemas.openxmlformats.org/officeDocument/2006/relationships/image" Target="../media/image535.svg"/><Relationship Id="rId5" Type="http://schemas.openxmlformats.org/officeDocument/2006/relationships/image" Target="../media/image4410.png"/><Relationship Id="rId10" Type="http://schemas.openxmlformats.org/officeDocument/2006/relationships/image" Target="../media/image534.png"/><Relationship Id="rId4" Type="http://schemas.openxmlformats.org/officeDocument/2006/relationships/image" Target="../media/image4400.png"/><Relationship Id="rId9" Type="http://schemas.openxmlformats.org/officeDocument/2006/relationships/image" Target="../media/image532.svg"/><Relationship Id="rId14" Type="http://schemas.openxmlformats.org/officeDocument/2006/relationships/image" Target="../media/image52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544.png"/><Relationship Id="rId3" Type="http://schemas.openxmlformats.org/officeDocument/2006/relationships/image" Target="../media/image543.svg"/><Relationship Id="rId7" Type="http://schemas.openxmlformats.org/officeDocument/2006/relationships/image" Target="../media/image4230.png"/><Relationship Id="rId12" Type="http://schemas.openxmlformats.org/officeDocument/2006/relationships/image" Target="../media/image52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0.png"/><Relationship Id="rId11" Type="http://schemas.openxmlformats.org/officeDocument/2006/relationships/image" Target="../media/image522.png"/><Relationship Id="rId5" Type="http://schemas.openxmlformats.org/officeDocument/2006/relationships/image" Target="../media/image305.jpeg"/><Relationship Id="rId10" Type="http://schemas.openxmlformats.org/officeDocument/2006/relationships/image" Target="../media/image521.png"/><Relationship Id="rId4" Type="http://schemas.openxmlformats.org/officeDocument/2006/relationships/image" Target="../media/image4210.png"/><Relationship Id="rId9" Type="http://schemas.openxmlformats.org/officeDocument/2006/relationships/image" Target="../media/image4250.png"/><Relationship Id="rId14" Type="http://schemas.openxmlformats.org/officeDocument/2006/relationships/image" Target="../media/image54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3" Type="http://schemas.openxmlformats.org/officeDocument/2006/relationships/image" Target="../media/image305.jpeg"/><Relationship Id="rId7" Type="http://schemas.openxmlformats.org/officeDocument/2006/relationships/image" Target="../media/image4250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0.png"/><Relationship Id="rId11" Type="http://schemas.openxmlformats.org/officeDocument/2006/relationships/image" Target="../media/image546.png"/><Relationship Id="rId5" Type="http://schemas.openxmlformats.org/officeDocument/2006/relationships/image" Target="../media/image4230.png"/><Relationship Id="rId10" Type="http://schemas.openxmlformats.org/officeDocument/2006/relationships/image" Target="../media/image4390.png"/><Relationship Id="rId4" Type="http://schemas.openxmlformats.org/officeDocument/2006/relationships/image" Target="../media/image4220.png"/><Relationship Id="rId9" Type="http://schemas.openxmlformats.org/officeDocument/2006/relationships/image" Target="../media/image45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47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549.gif"/><Relationship Id="rId7" Type="http://schemas.openxmlformats.org/officeDocument/2006/relationships/image" Target="../media/image3380.png"/><Relationship Id="rId2" Type="http://schemas.openxmlformats.org/officeDocument/2006/relationships/image" Target="../media/image547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0.png"/><Relationship Id="rId5" Type="http://schemas.openxmlformats.org/officeDocument/2006/relationships/image" Target="../media/image554.svg"/><Relationship Id="rId4" Type="http://schemas.openxmlformats.org/officeDocument/2006/relationships/image" Target="../media/image5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4704" TargetMode="External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8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5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5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5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569.png"/><Relationship Id="rId7" Type="http://schemas.openxmlformats.org/officeDocument/2006/relationships/image" Target="../media/image577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7" Type="http://schemas.openxmlformats.org/officeDocument/2006/relationships/image" Target="../media/image586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5" Type="http://schemas.openxmlformats.org/officeDocument/2006/relationships/image" Target="../media/image585.png"/><Relationship Id="rId4" Type="http://schemas.openxmlformats.org/officeDocument/2006/relationships/image" Target="../media/image5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7" Type="http://schemas.openxmlformats.org/officeDocument/2006/relationships/hyperlink" Target="https://www.merschrod.group/team.html" TargetMode="External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mun.ca/~mmorrow/" TargetMode="External"/><Relationship Id="rId5" Type="http://schemas.openxmlformats.org/officeDocument/2006/relationships/hyperlink" Target="https://www.mun.ca/biology/bstaveley/" TargetMode="External"/><Relationship Id="rId4" Type="http://schemas.openxmlformats.org/officeDocument/2006/relationships/hyperlink" Target="https://www.cs.mun.ca/~lourdes/public/index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8724-DD78-D556-C88B-63951721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C476D54-1D3C-1ECE-3A31-68D59DC68B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207522A-2DD1-AD3D-7AD8-C19E96A65C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5FE454B-F775-BBCB-9EF7-26B2138B13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445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2CB4-F9BD-B024-254F-A7D4E524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BBC7CA5-64BD-5227-890B-8CEA2E2C0216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633FA5-F118-D325-B012-350632C5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C187D-F324-B95A-8023-373D9C9D3655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10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EC8CF5-149D-B0B5-E378-8C6AE226A262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213AC3-E162-2EF0-548A-C4679A06C95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889D9-E2FF-5340-B87F-6BC176F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9DC1E07-B441-595D-92AE-ED6C5BC8FD2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274351-1BB9-9DBF-270C-7EBBCBDAB5C1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0B4B03-D347-74A6-88C6-EB29C14A6794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B85BD-8DCD-B2F6-227C-E3AEF7770F8F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C3A48D-9020-5D6A-0AA5-374124596E42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09C48-E020-380D-D691-00961AAA687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1AAA-ABC9-0DA8-781A-DFCC0B2ADB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E730C6-B51E-4B3A-36D6-666F1B9C2C75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88A42C-3CF3-935C-C1F2-172ED28FED3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778A00-ABB1-CDED-EFBD-DEFA039B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93AE14-89F0-8406-C29A-74C4CF52F415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3EE34-AD66-B1B4-819C-00F034BE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C1AF6-5E8F-2A02-6202-44578E2C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678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F6A8E-E42B-81C7-E7F7-C48353DF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689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82F8B0-2FD3-3046-B411-FB63DE8A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C6976A-C816-FDBB-CDAA-45EB5065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61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4D30D-7B47-602C-EC98-3F0C9E0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6AB87C-5E7B-B5BE-8CEC-019C6D65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2BFFCA-5960-8DFB-6C0E-ACCE4E5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56EFF5-B020-F954-914E-F1FF4EC3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6BC8FE-A91C-55D6-B608-5631E3FBC79F}"/>
              </a:ext>
            </a:extLst>
          </p:cNvPr>
          <p:cNvSpPr/>
          <p:nvPr/>
        </p:nvSpPr>
        <p:spPr>
          <a:xfrm>
            <a:off x="689890" y="622300"/>
            <a:ext cx="4411406" cy="2601868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D0E0F281-96BB-3F9D-EC7B-A6D09EA7E564}"/>
              </a:ext>
            </a:extLst>
          </p:cNvPr>
          <p:cNvSpPr/>
          <p:nvPr/>
        </p:nvSpPr>
        <p:spPr>
          <a:xfrm rot="5400000">
            <a:off x="2849371" y="1449208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13DA2D6-4B09-9AB8-A7FA-AF42ADE16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b="16610"/>
          <a:stretch/>
        </p:blipFill>
        <p:spPr bwMode="auto">
          <a:xfrm rot="1746047">
            <a:off x="3379452" y="5143916"/>
            <a:ext cx="2571366" cy="18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Flask outline">
            <a:extLst>
              <a:ext uri="{FF2B5EF4-FFF2-40B4-BE49-F238E27FC236}">
                <a16:creationId xmlns:a16="http://schemas.microsoft.com/office/drawing/2014/main" id="{2D5F62A8-C658-6762-D36F-DD133F9961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67665" y="3964387"/>
            <a:ext cx="1079168" cy="1079168"/>
          </a:xfrm>
          <a:prstGeom prst="rect">
            <a:avLst/>
          </a:prstGeom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EDEF70B7-FAE8-C688-191E-BC02352A4E63}"/>
              </a:ext>
            </a:extLst>
          </p:cNvPr>
          <p:cNvSpPr/>
          <p:nvPr/>
        </p:nvSpPr>
        <p:spPr>
          <a:xfrm rot="5400000">
            <a:off x="5952960" y="2780578"/>
            <a:ext cx="269931" cy="1476317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3E04D-4E41-3B2A-3AA5-18B134856E2B}"/>
              </a:ext>
            </a:extLst>
          </p:cNvPr>
          <p:cNvSpPr txBox="1"/>
          <p:nvPr/>
        </p:nvSpPr>
        <p:spPr>
          <a:xfrm>
            <a:off x="6778504" y="4213346"/>
            <a:ext cx="126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Chemical</a:t>
            </a:r>
          </a:p>
          <a:p>
            <a:pPr algn="ctr"/>
            <a:r>
              <a:rPr lang="en-US" sz="2000" dirty="0"/>
              <a:t>Reaction</a:t>
            </a:r>
            <a:endParaRPr lang="en-DE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0E337E-FC63-FDB6-D77B-532EFB901D5D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C0C41-B0EC-D5C3-4925-A9CBBFF8643B}"/>
              </a:ext>
            </a:extLst>
          </p:cNvPr>
          <p:cNvSpPr txBox="1"/>
          <p:nvPr/>
        </p:nvSpPr>
        <p:spPr>
          <a:xfrm>
            <a:off x="9080958" y="5618091"/>
            <a:ext cx="31110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[1] A. O. Bicen and I. F. Akyildiz, “System-Theoretic Analysis and Least-Squares Design of Microfluidic Channels for Flow-Induced Molecular Communication,” IEEE Transactions on Signal Processing, vol. 61, no. 20, pp. 5000–5013, Oct. 2013, </a:t>
            </a:r>
            <a:r>
              <a:rPr lang="en-GB" sz="1100" dirty="0" err="1"/>
              <a:t>doi</a:t>
            </a:r>
            <a:r>
              <a:rPr lang="en-GB" sz="1100" dirty="0"/>
              <a:t>: 10.1109/TSP.2013.2274959.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8A002-43DC-B62B-5E37-D630D36C745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5690" b="34731"/>
          <a:stretch/>
        </p:blipFill>
        <p:spPr>
          <a:xfrm>
            <a:off x="1063810" y="4083247"/>
            <a:ext cx="4073480" cy="1089479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39B7424-9625-6A11-D312-45A4BC474D02}"/>
              </a:ext>
            </a:extLst>
          </p:cNvPr>
          <p:cNvSpPr/>
          <p:nvPr/>
        </p:nvSpPr>
        <p:spPr>
          <a:xfrm rot="5400000">
            <a:off x="4433601" y="1695933"/>
            <a:ext cx="215415" cy="7163930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269F1-5240-FA2A-781F-CBD119887393}"/>
              </a:ext>
            </a:extLst>
          </p:cNvPr>
          <p:cNvSpPr txBox="1"/>
          <p:nvPr/>
        </p:nvSpPr>
        <p:spPr>
          <a:xfrm>
            <a:off x="1520457" y="3733033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BD3E6E-F075-27B2-0B3D-D258511FCA3B}"/>
              </a:ext>
            </a:extLst>
          </p:cNvPr>
          <p:cNvSpPr txBox="1"/>
          <p:nvPr/>
        </p:nvSpPr>
        <p:spPr>
          <a:xfrm>
            <a:off x="6132513" y="5866419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Microfluidic Circuit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86C9CC-F450-6CB5-E17C-CFD959DF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22B99-6461-9543-A343-F019E13F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B58E657-076C-5479-CBC1-A3E59FF57738}"/>
              </a:ext>
            </a:extLst>
          </p:cNvPr>
          <p:cNvSpPr/>
          <p:nvPr/>
        </p:nvSpPr>
        <p:spPr>
          <a:xfrm>
            <a:off x="9080958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44AFBE-B757-42AC-FDA2-DBFAD7B5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0" y="36392"/>
            <a:ext cx="3149600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C32999-F6EE-2E35-DD18-EB7843235FFA}"/>
              </a:ext>
            </a:extLst>
          </p:cNvPr>
          <p:cNvSpPr txBox="1">
            <a:spLocks/>
          </p:cNvSpPr>
          <p:nvPr/>
        </p:nvSpPr>
        <p:spPr>
          <a:xfrm>
            <a:off x="53014" y="6525697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11</a:t>
            </a:fld>
            <a:endParaRPr lang="LID4096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B294EB-1965-4F8C-B2B2-718C625404E4}"/>
              </a:ext>
            </a:extLst>
          </p:cNvPr>
          <p:cNvCxnSpPr>
            <a:cxnSpLocks/>
            <a:stCxn id="26" idx="3"/>
            <a:endCxn id="4" idx="0"/>
          </p:cNvCxnSpPr>
          <p:nvPr/>
        </p:nvCxnSpPr>
        <p:spPr>
          <a:xfrm>
            <a:off x="434164" y="2124819"/>
            <a:ext cx="2059744" cy="660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22B7FA5-7091-E957-A599-CADEF231D80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498484" y="1916228"/>
            <a:ext cx="421247" cy="430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/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34837-F74D-4FC0-A0BE-C3AB0664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9" y="1937584"/>
                <a:ext cx="273441" cy="369332"/>
              </a:xfrm>
              <a:prstGeom prst="rect">
                <a:avLst/>
              </a:prstGeom>
              <a:blipFill>
                <a:blip r:embed="rId7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C90F29D-C2A9-077A-50AC-1FF822157E23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68142" y="2280362"/>
            <a:ext cx="1988797" cy="431632"/>
          </a:xfrm>
          <a:prstGeom prst="bentConnector3">
            <a:avLst>
              <a:gd name="adj1" fmla="val 74692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29AB98-3BC7-73AC-0514-C55579150CA4}"/>
              </a:ext>
            </a:extLst>
          </p:cNvPr>
          <p:cNvCxnSpPr>
            <a:cxnSpLocks/>
            <a:stCxn id="23" idx="3"/>
            <a:endCxn id="4" idx="7"/>
          </p:cNvCxnSpPr>
          <p:nvPr/>
        </p:nvCxnSpPr>
        <p:spPr>
          <a:xfrm>
            <a:off x="492192" y="1311769"/>
            <a:ext cx="2064747" cy="670726"/>
          </a:xfrm>
          <a:prstGeom prst="bentConnector3">
            <a:avLst>
              <a:gd name="adj1" fmla="val 7296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791E2-4E6D-9101-6307-BBD6A143A277}"/>
              </a:ext>
            </a:extLst>
          </p:cNvPr>
          <p:cNvCxnSpPr>
            <a:cxnSpLocks/>
            <a:stCxn id="27" idx="3"/>
            <a:endCxn id="4" idx="6"/>
          </p:cNvCxnSpPr>
          <p:nvPr/>
        </p:nvCxnSpPr>
        <p:spPr>
          <a:xfrm>
            <a:off x="434177" y="776189"/>
            <a:ext cx="2274931" cy="1144616"/>
          </a:xfrm>
          <a:prstGeom prst="bent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47D82-18C5-6C66-B7C8-1963AAB73FE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2924308" y="2131428"/>
            <a:ext cx="2655081" cy="7997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320888-DC53-434A-CFD0-6E9EA3E0F2E5}"/>
              </a:ext>
            </a:extLst>
          </p:cNvPr>
          <p:cNvSpPr/>
          <p:nvPr/>
        </p:nvSpPr>
        <p:spPr>
          <a:xfrm rot="16200000">
            <a:off x="5422182" y="1656533"/>
            <a:ext cx="1280197" cy="96578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4A9D5-6960-93B7-9F23-41D9CD09EC39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7518" y="1750615"/>
            <a:ext cx="0" cy="765155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747E6-0665-383F-9F21-ECFE1F1E5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49568" y="2075705"/>
            <a:ext cx="1020917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415451-F863-3CF7-5A9B-684583E5E83B}"/>
              </a:ext>
            </a:extLst>
          </p:cNvPr>
          <p:cNvSpPr/>
          <p:nvPr/>
        </p:nvSpPr>
        <p:spPr>
          <a:xfrm>
            <a:off x="5663674" y="1890975"/>
            <a:ext cx="805338" cy="511084"/>
          </a:xfrm>
          <a:custGeom>
            <a:avLst/>
            <a:gdLst>
              <a:gd name="connsiteX0" fmla="*/ 0 w 307975"/>
              <a:gd name="connsiteY0" fmla="*/ 195263 h 195447"/>
              <a:gd name="connsiteX1" fmla="*/ 88900 w 307975"/>
              <a:gd name="connsiteY1" fmla="*/ 179388 h 195447"/>
              <a:gd name="connsiteX2" fmla="*/ 155575 w 307975"/>
              <a:gd name="connsiteY2" fmla="*/ 93663 h 195447"/>
              <a:gd name="connsiteX3" fmla="*/ 209550 w 307975"/>
              <a:gd name="connsiteY3" fmla="*/ 19050 h 195447"/>
              <a:gd name="connsiteX4" fmla="*/ 307975 w 307975"/>
              <a:gd name="connsiteY4" fmla="*/ 0 h 1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95447">
                <a:moveTo>
                  <a:pt x="0" y="195263"/>
                </a:moveTo>
                <a:cubicBezTo>
                  <a:pt x="31485" y="195792"/>
                  <a:pt x="62971" y="196321"/>
                  <a:pt x="88900" y="179388"/>
                </a:cubicBezTo>
                <a:cubicBezTo>
                  <a:pt x="114829" y="162455"/>
                  <a:pt x="135467" y="120386"/>
                  <a:pt x="155575" y="93663"/>
                </a:cubicBezTo>
                <a:cubicBezTo>
                  <a:pt x="175683" y="66940"/>
                  <a:pt x="184150" y="34661"/>
                  <a:pt x="209550" y="19050"/>
                </a:cubicBezTo>
                <a:cubicBezTo>
                  <a:pt x="234950" y="3439"/>
                  <a:pt x="271462" y="1719"/>
                  <a:pt x="30797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2A58A-3A4D-84E5-DEDC-8E90DCF41597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6902797" y="1781810"/>
            <a:ext cx="7092" cy="72233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/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D1628-4637-8279-1501-17B0CAB1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96" y="2017076"/>
                <a:ext cx="1366150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ABA89FF-30D4-2588-4586-E94F157F55F8}"/>
              </a:ext>
            </a:extLst>
          </p:cNvPr>
          <p:cNvSpPr txBox="1"/>
          <p:nvPr/>
        </p:nvSpPr>
        <p:spPr>
          <a:xfrm>
            <a:off x="5421342" y="806914"/>
            <a:ext cx="12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</a:t>
            </a:r>
          </a:p>
          <a:p>
            <a:pPr algn="ctr"/>
            <a:r>
              <a:rPr lang="en-US" dirty="0"/>
              <a:t>Function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/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CEFE4-E0B3-1E35-3B49-0D74E5A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50" y="1254151"/>
                <a:ext cx="1660944" cy="672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/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3E720-B1B1-FECF-327C-A86D213E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50" y="1873527"/>
                <a:ext cx="358495" cy="307777"/>
              </a:xfrm>
              <a:prstGeom prst="rect">
                <a:avLst/>
              </a:prstGeom>
              <a:blipFill>
                <a:blip r:embed="rId10"/>
                <a:stretch>
                  <a:fillRect l="-10169" r="-339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/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35BD94-4386-77B5-107C-05B0D5B2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" y="2541379"/>
                <a:ext cx="352532" cy="307777"/>
              </a:xfrm>
              <a:prstGeom prst="rect">
                <a:avLst/>
              </a:prstGeom>
              <a:blipFill>
                <a:blip r:embed="rId11"/>
                <a:stretch>
                  <a:fillRect l="-10345" r="-517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/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9D8BB-B3D4-E713-BA88-5938BDBE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3" y="1157880"/>
                <a:ext cx="300339" cy="307777"/>
              </a:xfrm>
              <a:prstGeom prst="rect">
                <a:avLst/>
              </a:prstGeom>
              <a:blipFill>
                <a:blip r:embed="rId12"/>
                <a:stretch>
                  <a:fillRect l="-10000" r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/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119796-DC00-24B5-8A83-454AAB5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88" y="1121225"/>
                <a:ext cx="394916" cy="307777"/>
              </a:xfrm>
              <a:prstGeom prst="rect">
                <a:avLst/>
              </a:prstGeom>
              <a:blipFill>
                <a:blip r:embed="rId13"/>
                <a:stretch>
                  <a:fillRect l="-7692" r="-461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/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CA43B-FBE1-3E62-A60B-1008FCB8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9" y="2558105"/>
                <a:ext cx="342723" cy="307777"/>
              </a:xfrm>
              <a:prstGeom prst="rect">
                <a:avLst/>
              </a:prstGeom>
              <a:blipFill>
                <a:blip r:embed="rId14"/>
                <a:stretch>
                  <a:fillRect l="-12500" r="-535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/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759100-114F-BCAB-A70E-F1BD05E9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" y="1970930"/>
                <a:ext cx="306302" cy="307777"/>
              </a:xfrm>
              <a:prstGeom prst="rect">
                <a:avLst/>
              </a:prstGeom>
              <a:blipFill>
                <a:blip r:embed="rId15"/>
                <a:stretch>
                  <a:fillRect l="-14000" r="-60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/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1267B2-B654-B122-9529-97E5F0EF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7" y="622300"/>
                <a:ext cx="196400" cy="307777"/>
              </a:xfrm>
              <a:prstGeom prst="rect">
                <a:avLst/>
              </a:prstGeom>
              <a:blipFill>
                <a:blip r:embed="rId16"/>
                <a:stretch>
                  <a:fillRect l="-34375" r="-31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/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2A43F7-4D63-E3F1-F786-5C7152AA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425" y="2202004"/>
                <a:ext cx="4526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E9B09-BB8D-9179-935F-6ABD20C34CF8}"/>
              </a:ext>
            </a:extLst>
          </p:cNvPr>
          <p:cNvSpPr/>
          <p:nvPr/>
        </p:nvSpPr>
        <p:spPr>
          <a:xfrm>
            <a:off x="689890" y="622300"/>
            <a:ext cx="4411406" cy="2320730"/>
          </a:xfrm>
          <a:prstGeom prst="roundRect">
            <a:avLst>
              <a:gd name="adj" fmla="val 11786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7AD3907-EEDD-723D-D0A1-22FC6557AD9D}"/>
              </a:ext>
            </a:extLst>
          </p:cNvPr>
          <p:cNvSpPr/>
          <p:nvPr/>
        </p:nvSpPr>
        <p:spPr>
          <a:xfrm rot="5400000">
            <a:off x="2732641" y="1140563"/>
            <a:ext cx="325904" cy="4177946"/>
          </a:xfrm>
          <a:prstGeom prst="rightBrace">
            <a:avLst>
              <a:gd name="adj1" fmla="val 99909"/>
              <a:gd name="adj2" fmla="val 500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3F16E-8DFE-80A0-05A0-531301C89A75}"/>
              </a:ext>
            </a:extLst>
          </p:cNvPr>
          <p:cNvSpPr txBox="1"/>
          <p:nvPr/>
        </p:nvSpPr>
        <p:spPr>
          <a:xfrm>
            <a:off x="2413591" y="42294"/>
            <a:ext cx="354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Neuron Scheme</a:t>
            </a:r>
            <a:endParaRPr lang="en-DE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8A4F1-9465-5376-EA24-F097AEDD614C}"/>
              </a:ext>
            </a:extLst>
          </p:cNvPr>
          <p:cNvSpPr txBox="1"/>
          <p:nvPr/>
        </p:nvSpPr>
        <p:spPr>
          <a:xfrm>
            <a:off x="1634320" y="3403879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 of Diluted Species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19C4E2-34ED-94EB-91CE-667413F5ACB0}"/>
              </a:ext>
            </a:extLst>
          </p:cNvPr>
          <p:cNvSpPr/>
          <p:nvPr/>
        </p:nvSpPr>
        <p:spPr>
          <a:xfrm>
            <a:off x="4264820" y="4132304"/>
            <a:ext cx="698068" cy="929891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4BABF-2AD2-751C-6D80-62E9F1792962}"/>
              </a:ext>
            </a:extLst>
          </p:cNvPr>
          <p:cNvCxnSpPr>
            <a:cxnSpLocks/>
          </p:cNvCxnSpPr>
          <p:nvPr/>
        </p:nvCxnSpPr>
        <p:spPr>
          <a:xfrm>
            <a:off x="4955432" y="4130839"/>
            <a:ext cx="0" cy="9133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4B983DA-D461-759A-526A-FA195D4FEABC}"/>
              </a:ext>
            </a:extLst>
          </p:cNvPr>
          <p:cNvSpPr/>
          <p:nvPr/>
        </p:nvSpPr>
        <p:spPr>
          <a:xfrm>
            <a:off x="1246694" y="5050417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/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1DD5AC-99AA-5ADD-A249-F4D38964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5" y="5407858"/>
                <a:ext cx="248017" cy="307777"/>
              </a:xfrm>
              <a:prstGeom prst="rect">
                <a:avLst/>
              </a:prstGeom>
              <a:blipFill>
                <a:blip r:embed="rId18"/>
                <a:stretch>
                  <a:fillRect l="-14634" r="-731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6853C2CE-D000-1C11-3C3C-806C08F5B317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1254206" y="4580691"/>
            <a:ext cx="350109" cy="981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CE0DC-B363-CBD4-44B2-13C23B6EDBE2}"/>
              </a:ext>
            </a:extLst>
          </p:cNvPr>
          <p:cNvSpPr/>
          <p:nvPr/>
        </p:nvSpPr>
        <p:spPr>
          <a:xfrm>
            <a:off x="1072797" y="4124006"/>
            <a:ext cx="181409" cy="913369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5133ED-9CE5-5150-1E56-8CF4613D1666}"/>
              </a:ext>
            </a:extLst>
          </p:cNvPr>
          <p:cNvCxnSpPr>
            <a:cxnSpLocks/>
          </p:cNvCxnSpPr>
          <p:nvPr/>
        </p:nvCxnSpPr>
        <p:spPr>
          <a:xfrm flipV="1">
            <a:off x="1243249" y="3642268"/>
            <a:ext cx="0" cy="169071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FDC319-E87A-FBED-DFE0-6A90E7221D65}"/>
              </a:ext>
            </a:extLst>
          </p:cNvPr>
          <p:cNvCxnSpPr>
            <a:cxnSpLocks/>
          </p:cNvCxnSpPr>
          <p:nvPr/>
        </p:nvCxnSpPr>
        <p:spPr>
          <a:xfrm>
            <a:off x="1036341" y="5054872"/>
            <a:ext cx="524121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/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3B6CD8-2D9A-24D7-6B3B-456EF32D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78" y="5037375"/>
                <a:ext cx="87451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/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D84196-C28D-04F4-742F-0A2F47E4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8" y="3439237"/>
                <a:ext cx="874510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21D7E90-E308-9485-BE70-4502F207678A}"/>
              </a:ext>
            </a:extLst>
          </p:cNvPr>
          <p:cNvSpPr/>
          <p:nvPr/>
        </p:nvSpPr>
        <p:spPr>
          <a:xfrm>
            <a:off x="1246694" y="4029690"/>
            <a:ext cx="3719570" cy="107358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BD765F2-EB51-9F3E-C578-FD97EE48635F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4962888" y="4597250"/>
            <a:ext cx="303095" cy="1287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F89589-E1A7-3D29-B799-5D1DF79B03D8}"/>
              </a:ext>
            </a:extLst>
          </p:cNvPr>
          <p:cNvCxnSpPr>
            <a:cxnSpLocks/>
          </p:cNvCxnSpPr>
          <p:nvPr/>
        </p:nvCxnSpPr>
        <p:spPr>
          <a:xfrm flipV="1">
            <a:off x="1982091" y="5291227"/>
            <a:ext cx="0" cy="11189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B75B37-C793-4833-25B8-FE308CED08A3}"/>
              </a:ext>
            </a:extLst>
          </p:cNvPr>
          <p:cNvCxnSpPr>
            <a:cxnSpLocks/>
          </p:cNvCxnSpPr>
          <p:nvPr/>
        </p:nvCxnSpPr>
        <p:spPr>
          <a:xfrm>
            <a:off x="1867961" y="6268177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/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0E0ABE-4B55-B612-B954-76E1AFC0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83" y="5730883"/>
                <a:ext cx="1089273" cy="307777"/>
              </a:xfrm>
              <a:prstGeom prst="rect">
                <a:avLst/>
              </a:prstGeom>
              <a:blipFill>
                <a:blip r:embed="rId21"/>
                <a:stretch>
                  <a:fillRect l="-3352" r="-167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9B4E77-7292-B73F-35DA-DA96F2213D0C}"/>
              </a:ext>
            </a:extLst>
          </p:cNvPr>
          <p:cNvCxnSpPr>
            <a:cxnSpLocks/>
          </p:cNvCxnSpPr>
          <p:nvPr/>
        </p:nvCxnSpPr>
        <p:spPr>
          <a:xfrm flipV="1">
            <a:off x="6441506" y="5383129"/>
            <a:ext cx="0" cy="107754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D6F44B-5152-B181-ED21-05EFA26F7DC9}"/>
              </a:ext>
            </a:extLst>
          </p:cNvPr>
          <p:cNvCxnSpPr>
            <a:cxnSpLocks/>
          </p:cNvCxnSpPr>
          <p:nvPr/>
        </p:nvCxnSpPr>
        <p:spPr>
          <a:xfrm>
            <a:off x="6327376" y="6360079"/>
            <a:ext cx="18531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345C88-ED2D-293E-298B-49DF366E3F55}"/>
              </a:ext>
            </a:extLst>
          </p:cNvPr>
          <p:cNvSpPr txBox="1"/>
          <p:nvPr/>
        </p:nvSpPr>
        <p:spPr>
          <a:xfrm rot="16200000">
            <a:off x="555342" y="434721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Inlet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220BB4-B068-71DA-27F4-FBDBC7D76592}"/>
              </a:ext>
            </a:extLst>
          </p:cNvPr>
          <p:cNvSpPr txBox="1"/>
          <p:nvPr/>
        </p:nvSpPr>
        <p:spPr>
          <a:xfrm rot="16200000">
            <a:off x="4870313" y="436753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Outlet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0D39C7-3D6C-4F5C-DFB4-8BC92B0D7693}"/>
              </a:ext>
            </a:extLst>
          </p:cNvPr>
          <p:cNvSpPr/>
          <p:nvPr/>
        </p:nvSpPr>
        <p:spPr>
          <a:xfrm>
            <a:off x="1971412" y="5597485"/>
            <a:ext cx="596446" cy="671013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34D7979-64BB-3D86-ABB3-43CA056A5314}"/>
              </a:ext>
            </a:extLst>
          </p:cNvPr>
          <p:cNvSpPr/>
          <p:nvPr/>
        </p:nvSpPr>
        <p:spPr>
          <a:xfrm>
            <a:off x="6777075" y="5860767"/>
            <a:ext cx="874496" cy="517579"/>
          </a:xfrm>
          <a:custGeom>
            <a:avLst/>
            <a:gdLst>
              <a:gd name="connsiteX0" fmla="*/ 0 w 254000"/>
              <a:gd name="connsiteY0" fmla="*/ 285755 h 285755"/>
              <a:gd name="connsiteX1" fmla="*/ 136525 w 254000"/>
              <a:gd name="connsiteY1" fmla="*/ 5 h 285755"/>
              <a:gd name="connsiteX2" fmla="*/ 254000 w 254000"/>
              <a:gd name="connsiteY2" fmla="*/ 279405 h 28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285755">
                <a:moveTo>
                  <a:pt x="0" y="285755"/>
                </a:moveTo>
                <a:cubicBezTo>
                  <a:pt x="47096" y="143409"/>
                  <a:pt x="94192" y="1063"/>
                  <a:pt x="136525" y="5"/>
                </a:cubicBezTo>
                <a:cubicBezTo>
                  <a:pt x="178858" y="-1053"/>
                  <a:pt x="216429" y="139176"/>
                  <a:pt x="254000" y="2794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/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B28903-2372-3889-D72D-C23B90415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35" y="6265878"/>
                <a:ext cx="650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/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F9C7DB-01C5-E6C1-7C10-63E0EF20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81" y="6371096"/>
                <a:ext cx="65017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09E157-199C-7359-55AF-33E42A24C180}"/>
              </a:ext>
            </a:extLst>
          </p:cNvPr>
          <p:cNvCxnSpPr>
            <a:stCxn id="61" idx="1"/>
          </p:cNvCxnSpPr>
          <p:nvPr/>
        </p:nvCxnSpPr>
        <p:spPr>
          <a:xfrm flipH="1" flipV="1">
            <a:off x="6441506" y="5860767"/>
            <a:ext cx="805611" cy="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93A0F4-D868-EA09-7CA5-D3168B41EE4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71412" y="5597497"/>
            <a:ext cx="3205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6021EB-5E00-6C7B-164F-29259504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61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A2C04F8-3CAF-B123-782B-81C2A169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1" y="3759205"/>
            <a:ext cx="4095062" cy="307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95C00-C6D1-523B-3E20-3C2274FA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66" y="1898315"/>
            <a:ext cx="3829151" cy="2871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3C678-B882-BDEA-1807-BC71D954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578024"/>
            <a:ext cx="3822562" cy="2866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3787F-A750-31C4-7D64-14059E58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4D0A93-BE07-0C0E-D23D-137797FDEE0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12</a:t>
            </a:fld>
            <a:endParaRPr lang="LID4096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1C8954-6F2F-AA2E-E45C-E943C21AA256}"/>
              </a:ext>
            </a:extLst>
          </p:cNvPr>
          <p:cNvSpPr/>
          <p:nvPr/>
        </p:nvSpPr>
        <p:spPr>
          <a:xfrm>
            <a:off x="906780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A267A67-A3A6-683B-C49A-0FBCC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1" y="72784"/>
            <a:ext cx="3026554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/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NaOH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6EABE3-4EFC-D725-A495-56708403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2259748"/>
                <a:ext cx="625171" cy="276999"/>
              </a:xfrm>
              <a:prstGeom prst="rect">
                <a:avLst/>
              </a:prstGeom>
              <a:blipFill>
                <a:blip r:embed="rId5"/>
                <a:stretch>
                  <a:fillRect l="-8654" r="-8654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/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COOH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97462-85FF-4027-211A-988F1BF2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14" y="3815142"/>
                <a:ext cx="1053173" cy="276999"/>
              </a:xfrm>
              <a:prstGeom prst="rect">
                <a:avLst/>
              </a:prstGeom>
              <a:blipFill>
                <a:blip r:embed="rId6"/>
                <a:stretch>
                  <a:fillRect l="-4571" r="-4571" b="-42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/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i="0" dirty="0">
                    <a:latin typeface="+mj-lt"/>
                  </a:rPr>
                  <a:t> </a:t>
                </a:r>
                <a:r>
                  <a:rPr lang="de-DE" i="0" dirty="0" err="1">
                    <a:latin typeface="+mj-lt"/>
                  </a:rPr>
                  <a:t>Readout</a:t>
                </a:r>
                <a:r>
                  <a:rPr lang="de-DE" i="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pH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CDEF10-D322-AFDE-28D7-4AAA7E68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394" y="6075586"/>
                <a:ext cx="1272784" cy="276999"/>
              </a:xfrm>
              <a:prstGeom prst="rect">
                <a:avLst/>
              </a:prstGeom>
              <a:blipFill>
                <a:blip r:embed="rId7"/>
                <a:stretch>
                  <a:fillRect l="-7619" t="-23404" r="-3333" b="-4893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361C2E-AF40-89AC-CDE8-CA8090377E5E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309850" y="1727983"/>
            <a:ext cx="908864" cy="154666"/>
          </a:xfrm>
          <a:prstGeom prst="bentConnector4">
            <a:avLst>
              <a:gd name="adj1" fmla="val 43927"/>
              <a:gd name="adj2" fmla="val 1986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CBA9B8-6685-91DA-2EA5-FDE4332D0B2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49987" y="3716867"/>
            <a:ext cx="777296" cy="2367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54000">
                  <a:schemeClr val="tx2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D6132C-111B-6806-9EF2-1C4FCE92646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471978" y="5733863"/>
            <a:ext cx="34530" cy="1202914"/>
          </a:xfrm>
          <a:prstGeom prst="bentConnector3">
            <a:avLst>
              <a:gd name="adj1" fmla="val 7620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F5351-76CF-481B-8777-6E295FA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3623094"/>
            <a:ext cx="3070249" cy="23026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3EF76F-23AB-DB67-9FF3-3D4D0D375DE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639422" y="2398247"/>
            <a:ext cx="825342" cy="122484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52449-7D9E-5664-D48E-6988263A2870}"/>
              </a:ext>
            </a:extLst>
          </p:cNvPr>
          <p:cNvCxnSpPr>
            <a:cxnSpLocks/>
          </p:cNvCxnSpPr>
          <p:nvPr/>
        </p:nvCxnSpPr>
        <p:spPr>
          <a:xfrm>
            <a:off x="6540786" y="4019107"/>
            <a:ext cx="0" cy="14337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/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FF5A-2542-FDA7-B2B4-08CD3A5E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5" y="5761405"/>
                <a:ext cx="4111703" cy="276999"/>
              </a:xfrm>
              <a:prstGeom prst="rect">
                <a:avLst/>
              </a:prstGeom>
              <a:blipFill>
                <a:blip r:embed="rId9"/>
                <a:stretch>
                  <a:fillRect l="-888" r="-888" b="-416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19CE5A-6773-4AB5-47CF-DD3856E791FF}"/>
              </a:ext>
            </a:extLst>
          </p:cNvPr>
          <p:cNvGrpSpPr/>
          <p:nvPr/>
        </p:nvGrpSpPr>
        <p:grpSpPr>
          <a:xfrm>
            <a:off x="6709144" y="279023"/>
            <a:ext cx="2333259" cy="3585682"/>
            <a:chOff x="6709144" y="279023"/>
            <a:chExt cx="2333259" cy="358568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0897E-11BC-443D-197D-E9C1A924D5C5}"/>
                </a:ext>
              </a:extLst>
            </p:cNvPr>
            <p:cNvSpPr/>
            <p:nvPr/>
          </p:nvSpPr>
          <p:spPr>
            <a:xfrm rot="16200000">
              <a:off x="6656978" y="436230"/>
              <a:ext cx="1280197" cy="96578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F0B45E-4F1E-2078-5E2C-EACC4A1E541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52314" y="530312"/>
              <a:ext cx="0" cy="765155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DDBB88-62CE-462F-3486-7E0E426569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4364" y="855402"/>
              <a:ext cx="1020917" cy="0"/>
            </a:xfrm>
            <a:prstGeom prst="straightConnector1">
              <a:avLst/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81DC8E-22FA-2588-8A13-B83D63D975B8}"/>
                </a:ext>
              </a:extLst>
            </p:cNvPr>
            <p:cNvSpPr/>
            <p:nvPr/>
          </p:nvSpPr>
          <p:spPr>
            <a:xfrm>
              <a:off x="6898470" y="670672"/>
              <a:ext cx="805338" cy="511084"/>
            </a:xfrm>
            <a:custGeom>
              <a:avLst/>
              <a:gdLst>
                <a:gd name="connsiteX0" fmla="*/ 0 w 307975"/>
                <a:gd name="connsiteY0" fmla="*/ 195263 h 195447"/>
                <a:gd name="connsiteX1" fmla="*/ 88900 w 307975"/>
                <a:gd name="connsiteY1" fmla="*/ 179388 h 195447"/>
                <a:gd name="connsiteX2" fmla="*/ 155575 w 307975"/>
                <a:gd name="connsiteY2" fmla="*/ 93663 h 195447"/>
                <a:gd name="connsiteX3" fmla="*/ 209550 w 307975"/>
                <a:gd name="connsiteY3" fmla="*/ 19050 h 195447"/>
                <a:gd name="connsiteX4" fmla="*/ 307975 w 307975"/>
                <a:gd name="connsiteY4" fmla="*/ 0 h 1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75" h="195447">
                  <a:moveTo>
                    <a:pt x="0" y="195263"/>
                  </a:moveTo>
                  <a:cubicBezTo>
                    <a:pt x="31485" y="195792"/>
                    <a:pt x="62971" y="196321"/>
                    <a:pt x="88900" y="179388"/>
                  </a:cubicBezTo>
                  <a:cubicBezTo>
                    <a:pt x="114829" y="162455"/>
                    <a:pt x="135467" y="120386"/>
                    <a:pt x="155575" y="93663"/>
                  </a:cubicBezTo>
                  <a:cubicBezTo>
                    <a:pt x="175683" y="66940"/>
                    <a:pt x="184150" y="34661"/>
                    <a:pt x="209550" y="19050"/>
                  </a:cubicBezTo>
                  <a:cubicBezTo>
                    <a:pt x="234950" y="3439"/>
                    <a:pt x="271462" y="1719"/>
                    <a:pt x="307975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185F8-18B7-2D2B-B62C-21F1C91BB2A6}"/>
                </a:ext>
              </a:extLst>
            </p:cNvPr>
            <p:cNvSpPr txBox="1"/>
            <p:nvPr/>
          </p:nvSpPr>
          <p:spPr>
            <a:xfrm>
              <a:off x="7775461" y="540467"/>
              <a:ext cx="1266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  <a:p>
              <a:pPr algn="ctr"/>
              <a:r>
                <a:rPr lang="en-US" dirty="0"/>
                <a:t>Function</a:t>
              </a:r>
              <a:endParaRPr lang="en-DE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768EAB-1781-B85B-A834-2507B47EB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144" y="1713473"/>
              <a:ext cx="505573" cy="215123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E95C9879-FB95-DACC-6ACE-6DFC49BF5F6A}"/>
              </a:ext>
            </a:extLst>
          </p:cNvPr>
          <p:cNvSpPr/>
          <p:nvPr/>
        </p:nvSpPr>
        <p:spPr>
          <a:xfrm>
            <a:off x="952499" y="3844773"/>
            <a:ext cx="108000" cy="1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E26B31E-31DA-84B9-8B95-DBE68FBE4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24" y="800045"/>
            <a:ext cx="2209562" cy="22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DE92C3-9AFC-6E71-9225-AA23775BE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5030" y="3077692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1910-2AB8-CE64-81C0-EC0C7C92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69F2B72-3042-F71E-8FB6-475B4018B5F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13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E331A-6866-6C7B-D627-D9A04EE98A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93361B-D732-8478-A27F-4F02C0D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3FD8-EADA-9EF4-8D62-A63E07BA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15973"/>
            <a:ext cx="4854126" cy="353513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A4F3AA1-C616-AF2C-4EE2-9C3AA44AD8C3}"/>
              </a:ext>
            </a:extLst>
          </p:cNvPr>
          <p:cNvGrpSpPr>
            <a:grpSpLocks noChangeAspect="1"/>
          </p:cNvGrpSpPr>
          <p:nvPr/>
        </p:nvGrpSpPr>
        <p:grpSpPr>
          <a:xfrm>
            <a:off x="5944536" y="311246"/>
            <a:ext cx="5559423" cy="2499358"/>
            <a:chOff x="-63412" y="66016"/>
            <a:chExt cx="3431471" cy="15426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0E3892-F086-BCAF-8C2C-74D5683D60DB}"/>
                </a:ext>
              </a:extLst>
            </p:cNvPr>
            <p:cNvSpPr txBox="1"/>
            <p:nvPr/>
          </p:nvSpPr>
          <p:spPr>
            <a:xfrm>
              <a:off x="2349177" y="1247766"/>
              <a:ext cx="740907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/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E913E4C-048C-6664-EC34-75228E60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7431" y="464061"/>
                  <a:ext cx="168588" cy="208967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04DDD827-EDAA-2368-9374-BF0B75914746}"/>
                </a:ext>
              </a:extLst>
            </p:cNvPr>
            <p:cNvSpPr/>
            <p:nvPr/>
          </p:nvSpPr>
          <p:spPr>
            <a:xfrm rot="16200000">
              <a:off x="1606596" y="-260309"/>
              <a:ext cx="108000" cy="2868974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2E38B68E-7421-9EFE-BFB2-B4AFE200AE1A}"/>
                </a:ext>
              </a:extLst>
            </p:cNvPr>
            <p:cNvSpPr/>
            <p:nvPr/>
          </p:nvSpPr>
          <p:spPr>
            <a:xfrm rot="16200000">
              <a:off x="648929" y="400603"/>
              <a:ext cx="108000" cy="9504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CC68DDDC-6592-2746-4BC8-CAAE6EAAB361}"/>
                </a:ext>
              </a:extLst>
            </p:cNvPr>
            <p:cNvSpPr/>
            <p:nvPr/>
          </p:nvSpPr>
          <p:spPr>
            <a:xfrm rot="16200000">
              <a:off x="587559" y="94165"/>
              <a:ext cx="108000" cy="792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4CF1F5-B837-C2B3-8581-240761AA4F48}"/>
                </a:ext>
              </a:extLst>
            </p:cNvPr>
            <p:cNvSpPr/>
            <p:nvPr/>
          </p:nvSpPr>
          <p:spPr>
            <a:xfrm rot="1951731">
              <a:off x="1099021" y="964429"/>
              <a:ext cx="558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F9A36-F4B9-4590-5323-33A8AD1A0AC8}"/>
                </a:ext>
              </a:extLst>
            </p:cNvPr>
            <p:cNvSpPr/>
            <p:nvPr/>
          </p:nvSpPr>
          <p:spPr>
            <a:xfrm rot="1951731">
              <a:off x="899678" y="771209"/>
              <a:ext cx="12708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id="{CDA004E0-E094-AFAC-2B22-3D98369007FC}"/>
                </a:ext>
              </a:extLst>
            </p:cNvPr>
            <p:cNvSpPr/>
            <p:nvPr/>
          </p:nvSpPr>
          <p:spPr>
            <a:xfrm>
              <a:off x="2216352" y="1042055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34D4312F-B477-B4CC-1630-4F7D5B3069E9}"/>
                </a:ext>
              </a:extLst>
            </p:cNvPr>
            <p:cNvSpPr/>
            <p:nvPr/>
          </p:nvSpPr>
          <p:spPr>
            <a:xfrm rot="16200000">
              <a:off x="151421" y="426121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481115-E2B1-9B8D-58DA-033266B5CF59}"/>
                </a:ext>
              </a:extLst>
            </p:cNvPr>
            <p:cNvSpPr/>
            <p:nvPr/>
          </p:nvSpPr>
          <p:spPr>
            <a:xfrm rot="1951731">
              <a:off x="986604" y="451914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414948-84BE-111E-382C-9D67EC42D8A4}"/>
                </a:ext>
              </a:extLst>
            </p:cNvPr>
            <p:cNvSpPr/>
            <p:nvPr/>
          </p:nvSpPr>
          <p:spPr>
            <a:xfrm>
              <a:off x="951339" y="460453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98965A-EB54-9EF2-106E-FCA177DB7434}"/>
                </a:ext>
              </a:extLst>
            </p:cNvPr>
            <p:cNvSpPr/>
            <p:nvPr/>
          </p:nvSpPr>
          <p:spPr>
            <a:xfrm rot="1951731">
              <a:off x="1131281" y="836829"/>
              <a:ext cx="68390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9564BE-8F6E-0C6E-1710-93E49B4EF592}"/>
                </a:ext>
              </a:extLst>
            </p:cNvPr>
            <p:cNvSpPr/>
            <p:nvPr/>
          </p:nvSpPr>
          <p:spPr>
            <a:xfrm>
              <a:off x="1099192" y="843784"/>
              <a:ext cx="68390" cy="7803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BDE52E-7896-5F9C-55E0-DAE446BACCFC}"/>
                </a:ext>
              </a:extLst>
            </p:cNvPr>
            <p:cNvSpPr/>
            <p:nvPr/>
          </p:nvSpPr>
          <p:spPr>
            <a:xfrm>
              <a:off x="1333507" y="1126530"/>
              <a:ext cx="864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1F7DB3C0-B5C4-8438-9A4E-29BF29E8810B}"/>
                </a:ext>
              </a:extLst>
            </p:cNvPr>
            <p:cNvSpPr/>
            <p:nvPr/>
          </p:nvSpPr>
          <p:spPr>
            <a:xfrm rot="5400000">
              <a:off x="3061710" y="1111068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D2092CE8-F2DE-3A25-A2F6-D14EFCB7A84B}"/>
                </a:ext>
              </a:extLst>
            </p:cNvPr>
            <p:cNvSpPr/>
            <p:nvPr/>
          </p:nvSpPr>
          <p:spPr>
            <a:xfrm rot="16200000">
              <a:off x="138167" y="811676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90A56B48-5815-DEFA-68C4-FF797BFA30E7}"/>
                </a:ext>
              </a:extLst>
            </p:cNvPr>
            <p:cNvSpPr/>
            <p:nvPr/>
          </p:nvSpPr>
          <p:spPr>
            <a:xfrm rot="16200000">
              <a:off x="140250" y="110743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AEE7E-C443-983A-98DC-A2314957D692}"/>
                </a:ext>
              </a:extLst>
            </p:cNvPr>
            <p:cNvSpPr txBox="1"/>
            <p:nvPr/>
          </p:nvSpPr>
          <p:spPr>
            <a:xfrm>
              <a:off x="1031854" y="66016"/>
              <a:ext cx="1230762" cy="36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Single Neuron Scheme</a:t>
              </a:r>
              <a:endParaRPr lang="en-DE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C24D13-5A1A-E22D-0E21-BDBCA67F297F}"/>
                </a:ext>
              </a:extLst>
            </p:cNvPr>
            <p:cNvSpPr txBox="1"/>
            <p:nvPr/>
          </p:nvSpPr>
          <p:spPr>
            <a:xfrm rot="16200000">
              <a:off x="-278945" y="720046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Inlets</a:t>
              </a:r>
              <a:endParaRPr lang="en-DE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4C3B3F-869D-31A6-CA7B-D60B6980F994}"/>
                </a:ext>
              </a:extLst>
            </p:cNvPr>
            <p:cNvSpPr txBox="1"/>
            <p:nvPr/>
          </p:nvSpPr>
          <p:spPr>
            <a:xfrm>
              <a:off x="2026173" y="780090"/>
              <a:ext cx="502623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/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75D3B7-02A5-753F-6E76-272825937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7" y="228457"/>
                  <a:ext cx="622110" cy="208968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/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358BDE-50D9-4ACC-B766-62F589F8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6" y="617185"/>
                  <a:ext cx="622110" cy="208968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/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F2F70E0-3B32-6FAC-60F9-250DCA67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16" y="924184"/>
                  <a:ext cx="622110" cy="208968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08503E-4211-33A8-49F0-916AFE7CB4DC}"/>
                </a:ext>
              </a:extLst>
            </p:cNvPr>
            <p:cNvSpPr/>
            <p:nvPr/>
          </p:nvSpPr>
          <p:spPr>
            <a:xfrm rot="16200000">
              <a:off x="1474718" y="900846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348D1-B352-6CAA-A7E5-4ED0CB3DB106}"/>
                </a:ext>
              </a:extLst>
            </p:cNvPr>
            <p:cNvSpPr txBox="1"/>
            <p:nvPr/>
          </p:nvSpPr>
          <p:spPr>
            <a:xfrm rot="16200000">
              <a:off x="2943559" y="1065160"/>
              <a:ext cx="640033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0EBE0-3801-EBE5-3ADC-CDCF551BB8B6}"/>
                </a:ext>
              </a:extLst>
            </p:cNvPr>
            <p:cNvSpPr txBox="1"/>
            <p:nvPr/>
          </p:nvSpPr>
          <p:spPr>
            <a:xfrm>
              <a:off x="1370990" y="1344715"/>
              <a:ext cx="740907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9CF3B89-6A55-19FB-8457-E7296EA222CE}"/>
                </a:ext>
              </a:extLst>
            </p:cNvPr>
            <p:cNvSpPr/>
            <p:nvPr/>
          </p:nvSpPr>
          <p:spPr>
            <a:xfrm rot="16200000">
              <a:off x="2430638" y="978359"/>
              <a:ext cx="523441" cy="680023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45105C-C105-2DFB-7CF7-23C4F3C4584E}"/>
              </a:ext>
            </a:extLst>
          </p:cNvPr>
          <p:cNvGrpSpPr>
            <a:grpSpLocks noChangeAspect="1"/>
          </p:cNvGrpSpPr>
          <p:nvPr/>
        </p:nvGrpSpPr>
        <p:grpSpPr>
          <a:xfrm>
            <a:off x="5963436" y="3760973"/>
            <a:ext cx="6013974" cy="2746311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68A134-0143-0BC9-76FE-F2C6897DA974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4E55935-59B9-48A2-0654-43440BC59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431A09E9-F384-763B-B712-408148298C7B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CE51B9F-DAF0-8D6B-4B0E-9F91567BC23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225748-1B73-F404-CCDC-76441D82C40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0D8A59F3-D04B-F5FA-7257-04A21F361E6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39932-779C-88EF-E870-D2441A6EDEED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92F98B-C8A8-6946-6932-F899DFECA420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DD8B-E614-954E-942E-01762729B751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9CEEBCF-EC02-0BF1-CFEC-E1E23D4BDF42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EF0BDB-0B74-71A9-986A-3A94BCA2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E86FB19-0838-2810-5C40-9BE79D7DF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5D43097-1C31-82C5-F27B-FE1B071FF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B3AAF1-89EB-6819-2C87-FD677BD13C0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03A487-361B-CB5E-D47A-22E243ED461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83D3E00-2477-7C7A-50BC-4A04D8E6BA3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FFCB121B-2493-6C44-5A08-5829D55DF251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A95C2-01B4-8AD0-3573-3A1188991856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E813E-3926-1AAB-919E-67216BD1A53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34E57A-3F26-D41B-A270-D33E902D6F7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818D71E3-96B4-31E0-B2D3-3A6CE8D98F41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C3874F-6BE9-5945-669F-E3C7C14027C7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FBBB90E-6B9D-E6BF-D141-A65A1091654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40E38D-7AA5-18F1-FCA8-2B71103E625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D68595D-0C4D-94B5-637B-5D7C054AA8C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D6E112-5249-083B-97A9-A8544A546EC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701D4D2-7C8E-5A28-36FC-5B0F20DB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2DD4E00-29AB-77DA-66BA-3491D553A42A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</p:spTree>
    <p:extLst>
      <p:ext uri="{BB962C8B-B14F-4D97-AF65-F5344CB8AC3E}">
        <p14:creationId xmlns:p14="http://schemas.microsoft.com/office/powerpoint/2010/main" val="251755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00F43-97BB-6D50-A5C0-90C275E0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F76C8-209E-D18E-2E49-44A4849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1511C5-64A9-DB9C-E2D4-C439F1DEAF9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6FA75-C9F5-9D80-5940-A04C251262E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E5BFA4F-70F4-A948-9706-1BFE9BEE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B0038A-A4DB-FDB7-AC7C-CAEA7776D3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EAAFEA-504B-EFCE-92EA-197E9060A61D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533DAD0-6359-608C-BE94-613E32CC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02A5D03F-522D-52A3-887E-5493C6CE1B9E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5688BF97-29E9-20A2-820A-85535BA96F1C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4B03BD-69A0-4EDD-FD6F-8B73FE0849C0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20789884-4828-B05A-52A2-1A8872420623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AE539A-5408-CAA0-5B0F-2BBB8072602F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EB89C81D-DA41-87F6-FBA1-C877C1AC764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C31952-067E-98BB-B85F-1CB66757724F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CA4D53-4E7D-5954-A606-4D1A21FEC4C7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FA3584E-2132-0FFD-9CBA-0E333DE1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1CAB644-391F-4C2E-BCEB-70EE7697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77C9CB3-3857-EB12-6707-D6C2344D1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A9CFFA-F8B3-7BC7-094A-D6543592DC79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720C75-C454-9B45-3BA7-4D02995522F0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9EEEE2A-2D30-3752-CF62-2A4A0026F0E0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5E457C9C-B779-3D14-9715-8E5342AE841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C908E4A-25F9-3CD1-DB5F-3319F6AE30AF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0C4DC4-F0B8-AD6E-172E-AB5872EC8AF8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F159C42-F9D3-32DC-8A28-07B01DF2C2D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679566D-B94C-A723-719D-3544A59C7EC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7FD507-2CF1-A0CD-1F21-8010598EE9B8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19EE7A5-ED0F-5832-6C6D-59FBD37525C6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F72063-3389-B767-B445-28994ACFEE4A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6E0D851-119F-B881-70AF-F942AFCFC937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8EF24F-6ACD-8E85-EAD8-CCD8F50725DC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2811A63-B2BE-0E4F-F9BF-67CC914CC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0D72D2E-05BD-80E6-A84C-1E8DF30BB6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26F3BE-6FFA-3FD4-829D-5F6CCA43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FE22-D964-8119-E9DC-EEB623C1A900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2E8DF-35F1-524D-B69C-E2881F49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964" y="3728705"/>
            <a:ext cx="5515278" cy="3056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484107-C233-84A7-5D2C-537632CEFD25}"/>
              </a:ext>
            </a:extLst>
          </p:cNvPr>
          <p:cNvSpPr/>
          <p:nvPr/>
        </p:nvSpPr>
        <p:spPr>
          <a:xfrm>
            <a:off x="8517870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CEF8A-78DD-FE7B-32D4-F39E9D1EBC21}"/>
              </a:ext>
            </a:extLst>
          </p:cNvPr>
          <p:cNvCxnSpPr/>
          <p:nvPr/>
        </p:nvCxnSpPr>
        <p:spPr>
          <a:xfrm flipH="1">
            <a:off x="6240964" y="1796802"/>
            <a:ext cx="2340705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295C9-03B7-2669-2F30-B48CF34417B2}"/>
              </a:ext>
            </a:extLst>
          </p:cNvPr>
          <p:cNvCxnSpPr>
            <a:cxnSpLocks/>
          </p:cNvCxnSpPr>
          <p:nvPr/>
        </p:nvCxnSpPr>
        <p:spPr>
          <a:xfrm>
            <a:off x="9042005" y="1796802"/>
            <a:ext cx="271423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6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2DE13-12F8-EACC-C41B-D6514E95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360C7-F9F0-56D3-C566-C57CEC48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FA8095F-A7E1-9700-1A4B-09B940A2AB5D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1F028-3E25-2C78-4EEF-9358963818FD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326F54-6416-2D0C-2BE5-A2E746E4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Concept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23E736-492F-F2CA-2942-5C40A23AB9CB}"/>
              </a:ext>
            </a:extLst>
          </p:cNvPr>
          <p:cNvGrpSpPr>
            <a:grpSpLocks noChangeAspect="1"/>
          </p:cNvGrpSpPr>
          <p:nvPr/>
        </p:nvGrpSpPr>
        <p:grpSpPr>
          <a:xfrm>
            <a:off x="345195" y="989198"/>
            <a:ext cx="4979280" cy="2273813"/>
            <a:chOff x="7143716" y="3964186"/>
            <a:chExt cx="3452828" cy="15767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6DBC4-31DA-E6A0-497E-A4FB09822A88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7CBA28-AA61-BBC1-CEA9-95322148E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760BFE5B-47CB-7CA2-939A-3B05FA643EFA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FA8506CF-9CC9-4271-4D20-C8EFCD612766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D0FBC34-47DB-1D32-4826-2394148C9E89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EB6D5C5E-7342-3E2E-BD08-8ABCAB29C3B2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823AE2-9AFA-0377-864E-B94677D85481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41FACD36-29E0-D29B-E338-463C3A3705A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3E29AF-FE7C-421D-CF38-F99C1831DA0A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383F83-AAD5-E291-FF6A-0B74DAD08CEA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A5281F-F2C2-C4EF-3BDF-8ED87044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AF596BF-98E3-DC18-EF78-C79DFC710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6522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907E3CF-5130-665A-30FF-CA37C3F40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6522" r="-1770" b="-956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3200B9C-95C5-9D2C-3A1D-592FEC04816D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8CE18B-00DE-5285-89C4-66BC92236249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2C5281E-894F-7D79-301D-D00BABEC36E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B8E55343-CB22-22B5-7A72-E7B37B989829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9D4FE9-4135-2350-127C-65D2F99DA0F2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56CEE1-F330-149C-EB4F-40F841375DA7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583BD3-FE2A-D32B-0093-39C17F751A0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Cylinder 85">
              <a:extLst>
                <a:ext uri="{FF2B5EF4-FFF2-40B4-BE49-F238E27FC236}">
                  <a16:creationId xmlns:a16="http://schemas.microsoft.com/office/drawing/2014/main" id="{CE6A7404-43A0-5866-65E3-4911C9B2DB06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9842-F65E-1847-9046-BB7149F9384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0E82F9A-1D00-EC66-364D-A10EAD05E5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160E21F-8A1D-12E0-4158-222D21B2C69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BD56AE44-336C-8400-1B92-69F9DA98FA11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E0FD30-78BF-4F37-AA89-FA60409586F4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5B3A100-23B5-9E38-C44C-935E11B8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BA094DE-F424-8A64-48FF-71643AB94CC8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849AA0-6173-560A-FFF1-41639BC9E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10" y="190259"/>
            <a:ext cx="6347741" cy="319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0D72-C152-A704-C1BA-964572AC4A57}"/>
              </a:ext>
            </a:extLst>
          </p:cNvPr>
          <p:cNvSpPr txBox="1"/>
          <p:nvPr/>
        </p:nvSpPr>
        <p:spPr>
          <a:xfrm>
            <a:off x="6240964" y="72784"/>
            <a:ext cx="234070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COMSOL Simulations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7F67D-3220-2B8A-ADD9-75CD64C61165}"/>
              </a:ext>
            </a:extLst>
          </p:cNvPr>
          <p:cNvSpPr/>
          <p:nvPr/>
        </p:nvSpPr>
        <p:spPr>
          <a:xfrm>
            <a:off x="10389204" y="1180215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5CCFB-76CF-0BF9-9A58-A88F9AE4A245}"/>
              </a:ext>
            </a:extLst>
          </p:cNvPr>
          <p:cNvCxnSpPr>
            <a:cxnSpLocks/>
          </p:cNvCxnSpPr>
          <p:nvPr/>
        </p:nvCxnSpPr>
        <p:spPr>
          <a:xfrm flipH="1">
            <a:off x="7258358" y="1796802"/>
            <a:ext cx="3130846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BFC80-0121-5736-FC68-FA024647649D}"/>
              </a:ext>
            </a:extLst>
          </p:cNvPr>
          <p:cNvCxnSpPr>
            <a:cxnSpLocks/>
          </p:cNvCxnSpPr>
          <p:nvPr/>
        </p:nvCxnSpPr>
        <p:spPr>
          <a:xfrm>
            <a:off x="10866475" y="1796802"/>
            <a:ext cx="889767" cy="193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E60A09E-6A27-6954-B7B7-1222CA1A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8964" y="3728705"/>
            <a:ext cx="4172394" cy="31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5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1D8BDC-EC40-C4A0-0908-7D408C50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5D3C-55D2-7382-74B0-EB2DCD169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E935AB0-A666-DC4A-065C-24589ED52CF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57BDE-EC2C-0C47-849C-D97F99E4D36E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190BA6-3EFF-CA08-A5BD-82882D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144755-6159-07F0-50E4-12EE2672614C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0E77F9-E699-A7DC-526B-CA783F370314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7443444-7CC5-2424-D398-68F6F8C7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/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D5AC17-3006-3BB3-741C-33D40D7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5" y="5739991"/>
                <a:ext cx="2562625" cy="302840"/>
              </a:xfrm>
              <a:prstGeom prst="rect">
                <a:avLst/>
              </a:prstGeom>
              <a:blipFill>
                <a:blip r:embed="rId3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/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1373E4-15A4-47F4-5041-F2B3D83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9" y="5117525"/>
                <a:ext cx="1401666" cy="561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/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BE63C0-06E1-15B3-C37C-A833B683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3632682"/>
                <a:ext cx="1748043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/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E11BC82-C9C4-1C2E-9E4F-935A5D894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" y="4322998"/>
                <a:ext cx="1523031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/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828C909-EE2B-7F62-F4B3-F8BBDBDF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79" y="4352763"/>
                <a:ext cx="2482667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/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EC264D1-83D4-DEC0-8D73-67E4CD12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2639888"/>
                <a:ext cx="2249205" cy="565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541B6A-98F1-F3AE-0B44-1BE31C33D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9F6EC2E-01B5-EFD7-8F68-8F62E0A399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8783"/>
                  </p:ext>
                </p:extLst>
              </p:nvPr>
            </p:nvGraphicFramePr>
            <p:xfrm>
              <a:off x="4138729" y="330594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100000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100000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2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2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532" t="-3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0"/>
                          <a:stretch>
                            <a:fillRect l="-65854" t="-3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17DC78-5D36-75CB-0C21-C4FDBF01C0E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1BDBD-FAC3-C7E0-1218-38E6E7FAE6A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460CF3-85A9-3F8D-9773-5B8C19E1B80E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F6093-229E-1DF0-217C-E11846C7A24F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CE4A67-8F48-AC58-20D3-DB9A8BEF0654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4FE4A7-B51F-9F7B-1CA1-0C786CA07347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C50DDB-5B2C-B80B-690B-726413641AD4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ED6E3-CDCA-CEF8-785D-7BA16E57C389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F4271-AA9B-2387-E3F4-DCBEE1577F2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ABF869-A52D-3336-01EF-BB7508287E78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A95A71-123D-DE6E-CD06-833EA477CA76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EE207-82AE-FADD-D4A6-256FF1E6C97A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CFA9A-1699-CC84-EA81-752977A87FD0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78BD4D48-8ED0-90C0-1F1B-7854FDC8DE48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8593-B1C7-CA31-31A4-EFFD89F5ED0A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A529E-7AD2-6150-F70C-7900480ED57C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E6D6F23-FE09-518F-B2B0-38CC240CF090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DC7CEC-DE8B-760D-CCE4-24D8B957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0FF912-3856-C855-AD0C-2D1F7944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40EFF0-1A79-80DE-E520-E1F05930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06F92B-925C-BFEB-B453-308201D4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4CBAB4A-3DF2-4D79-A40F-A7B597D8E744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0E4E94-8C66-D545-B8E9-3BD50617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EFFD99-9C1F-0CCC-A906-2A1F5279E8E4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4B7F00-0FC3-02E4-B775-DEE08D6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7AEC3F-C25E-BDC3-D84D-C2F7F5C6AD5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891D284-28F7-14D9-8648-6A2CE407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5F2141-51DB-EF87-DADE-04B30F66BA24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2DE3EE1-CED0-C66F-50E8-6046205A49BF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C050CA8-64F4-D40A-25BE-875099E5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A07145-5498-6FCA-CCB6-21E9319A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A16FA19-F389-137C-4A79-E4398107CC55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4F43D7-6CB0-B49C-FEDE-AD221F0F4D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7048" y="3121961"/>
            <a:ext cx="4734940" cy="36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A1E33C-E7E8-7583-2D1F-977185AC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DA01D4-FB1C-3192-92B1-B0F13E99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525" y="2604394"/>
            <a:ext cx="4099169" cy="3074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E7D0-CF83-630C-F810-45690B7F0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0E167D5-7304-1C19-6946-13E78596EDA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509A2-51B8-4EBF-3673-CFCEC8956924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37A8B77-3A43-C48F-645B-1BB4A496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9137E8-24EE-7303-CDCE-72EE9FCC8F50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0811009-05B2-BAFB-D115-528FA10B737B}"/>
              </a:ext>
            </a:extLst>
          </p:cNvPr>
          <p:cNvSpPr txBox="1"/>
          <p:nvPr/>
        </p:nvSpPr>
        <p:spPr>
          <a:xfrm>
            <a:off x="277906" y="121920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4C383F-AB7D-8E54-073A-808063CA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/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8C0A15D-B874-C700-4D32-93F5338A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5" y="6485529"/>
                <a:ext cx="2562625" cy="302840"/>
              </a:xfrm>
              <a:prstGeom prst="rect">
                <a:avLst/>
              </a:prstGeom>
              <a:blipFill>
                <a:blip r:embed="rId5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/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695917-0C50-8B8B-FC4C-2FEFCF78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1" y="5742222"/>
                <a:ext cx="1401666" cy="561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/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E2F6CC7-D484-8BC0-45A7-E388B5B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3630057"/>
                <a:ext cx="1748043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/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3DCF7F3-2210-4503-393E-06517A2D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487" y="4290029"/>
                <a:ext cx="1523031" cy="658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/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A76A834-E909-CDF5-459D-6A05B134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5" y="5079333"/>
                <a:ext cx="2482667" cy="567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D9D80-C15E-FA3A-7D95-F42A7F75A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FFD926E-0439-0E69-8841-49F7DB68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643D1E4-24D9-A198-B67C-B98EDC82C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886395"/>
                  </p:ext>
                </p:extLst>
              </p:nvPr>
            </p:nvGraphicFramePr>
            <p:xfrm>
              <a:off x="3524398" y="42398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9DB796-633D-F6A0-2EE3-77FA527997B2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2E3F9-C3DF-624A-9B75-E77548729FB6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5FB8F-CAB4-640B-7886-AB9741302C10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6C63D-12BF-48E6-D139-C8D5F2D16B4D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90E2C-7EEF-7AFB-92B0-6AD66F958433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4BE1FD-8196-FEB4-E89F-7A272C4BD31C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20FE90-BF1C-F96F-3FBD-BF59F75072DC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C8966E-81C9-BB3D-F590-BADC0A9C2F54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344739-E379-57D7-CB3D-83BB87BD90F2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6B4524-FEE4-AD96-4E2B-B6CDF1AFB60A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8D66-C1B6-762E-70CF-D58A4B9F6492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BAE1D3-387B-3345-9498-D63A4E75AFFF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DE4B19-94F6-EDA3-B9CF-B9B98BE7C3D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C346F2A7-965F-4F2A-EDA4-B28965263E20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1117-80D3-3AE9-1ABD-C32C1E01E5E4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3C6F3-0E69-592E-C1A3-E2AEA29DB55F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9BA4D4-FB25-174A-5098-E223AEDDE185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D3FE12-886D-9DF8-7070-0688887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1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E057D9-6AF6-36A5-FAB9-4893D619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7C69F5-A57D-2C34-8EF6-6EF023FE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BBC12F4-D81E-75BE-DD33-4C729CA6C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E38C29-936B-CBFE-B862-17C6DA628502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38D5502-7137-FF00-0E20-1E73F031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D80D2D-BE9D-C779-D269-3E3828052C1E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D164DA-CD5D-90A0-8CC0-DB369147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FECE2F0-66B7-21C9-1241-21CF286B5784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AD93B38-23A5-AEBC-16E2-E46875F3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48D38B-25B4-7471-8276-8CF97B2B2B0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808BC41-C0E2-42B6-0203-8A70623D39A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0EB9B-5672-B706-1CF5-6D4D2957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211B74C-6CEC-A0FC-F438-F080B1FB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B831923-CC78-F3A7-F2D9-C4B16C9590F4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1D68611-B21C-5C51-D6CC-173B16C41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58076" y="3910890"/>
            <a:ext cx="3929481" cy="294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182BD-4255-DB02-1007-C57DAB9619C3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2153-9FDE-4340-9CCA-D896A7CC1E35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B04C-59B2-7D1A-3509-DBDF21E0788F}"/>
              </a:ext>
            </a:extLst>
          </p:cNvPr>
          <p:cNvSpPr txBox="1"/>
          <p:nvPr/>
        </p:nvSpPr>
        <p:spPr>
          <a:xfrm>
            <a:off x="2027272" y="372486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F2E3B-9AB0-6640-D9C3-3F3053B35737}"/>
              </a:ext>
            </a:extLst>
          </p:cNvPr>
          <p:cNvSpPr txBox="1"/>
          <p:nvPr/>
        </p:nvSpPr>
        <p:spPr>
          <a:xfrm>
            <a:off x="972465" y="444619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C25D9-DB6E-906A-4C21-6F492CD91020}"/>
              </a:ext>
            </a:extLst>
          </p:cNvPr>
          <p:cNvSpPr txBox="1"/>
          <p:nvPr/>
        </p:nvSpPr>
        <p:spPr>
          <a:xfrm>
            <a:off x="2705259" y="52089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C2EB-A24B-1E15-E0CF-A9F050CC4491}"/>
              </a:ext>
            </a:extLst>
          </p:cNvPr>
          <p:cNvSpPr txBox="1"/>
          <p:nvPr/>
        </p:nvSpPr>
        <p:spPr>
          <a:xfrm>
            <a:off x="2067659" y="588816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2ACF4-4249-6A56-309F-1873484D2C87}"/>
              </a:ext>
            </a:extLst>
          </p:cNvPr>
          <p:cNvSpPr txBox="1"/>
          <p:nvPr/>
        </p:nvSpPr>
        <p:spPr>
          <a:xfrm>
            <a:off x="3125380" y="64503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465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6D0A58-1723-DEAB-FAEE-FB748665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9FFA68B-FF3E-A868-12D5-0478CDD1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292" y="2950795"/>
            <a:ext cx="5233396" cy="3925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5ACC5-14C7-E4DC-2A76-D34988E6A031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CA932-67F4-831C-E12A-0985491F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20C59D-0D21-EFA2-987E-E8317159B658}"/>
              </a:ext>
            </a:extLst>
          </p:cNvPr>
          <p:cNvSpPr txBox="1"/>
          <p:nvPr/>
        </p:nvSpPr>
        <p:spPr>
          <a:xfrm>
            <a:off x="9504195" y="190490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6E1B18-F314-07CE-5299-99428A17B931}"/>
              </a:ext>
            </a:extLst>
          </p:cNvPr>
          <p:cNvSpPr txBox="1"/>
          <p:nvPr/>
        </p:nvSpPr>
        <p:spPr>
          <a:xfrm>
            <a:off x="273246" y="955192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the sampling time on Pipe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/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erfc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BE11EC-3DB7-6A0A-754C-E2BB1D74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4" y="1822734"/>
                <a:ext cx="2983573" cy="64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/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0E48D3F-9313-E62E-5B3B-01A3D01D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4" y="2657952"/>
                <a:ext cx="2272032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/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≪4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D609D6-41FF-4E34-16E9-7838FD7C1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41" y="1855116"/>
                <a:ext cx="165994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tr-T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tr-T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US" sz="1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4.416</m:t>
                              </m:r>
                            </m:oMath>
                          </a14:m>
                          <a:r>
                            <a:rPr lang="de-DE" sz="1400" dirty="0"/>
                            <a:t> mbar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B0A7FBD9-1A9A-83DE-FDB9-491A162741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6482873"/>
                  </p:ext>
                </p:extLst>
              </p:nvPr>
            </p:nvGraphicFramePr>
            <p:xfrm>
              <a:off x="3498591" y="3339699"/>
              <a:ext cx="2886079" cy="1524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2000" r="-15478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02000" r="-1394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8039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198039" r="-1394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4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304000" r="-139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04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5854" t="-404000" r="-139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688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86B241-2E68-4405-C410-232FAF4ABF84}"/>
              </a:ext>
            </a:extLst>
          </p:cNvPr>
          <p:cNvCxnSpPr>
            <a:cxnSpLocks/>
          </p:cNvCxnSpPr>
          <p:nvPr/>
        </p:nvCxnSpPr>
        <p:spPr>
          <a:xfrm flipV="1">
            <a:off x="7178873" y="72784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53417-63FE-0507-17EA-4B052235A03E}"/>
              </a:ext>
            </a:extLst>
          </p:cNvPr>
          <p:cNvCxnSpPr/>
          <p:nvPr/>
        </p:nvCxnSpPr>
        <p:spPr>
          <a:xfrm>
            <a:off x="8953885" y="72784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712782-49B4-E564-237B-38D88E4A51B3}"/>
              </a:ext>
            </a:extLst>
          </p:cNvPr>
          <p:cNvCxnSpPr>
            <a:cxnSpLocks/>
          </p:cNvCxnSpPr>
          <p:nvPr/>
        </p:nvCxnSpPr>
        <p:spPr>
          <a:xfrm flipV="1">
            <a:off x="7875821" y="504057"/>
            <a:ext cx="1075526" cy="831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4C173-AF32-8A3B-62BD-8A947A01112A}"/>
              </a:ext>
            </a:extLst>
          </p:cNvPr>
          <p:cNvCxnSpPr>
            <a:cxnSpLocks/>
          </p:cNvCxnSpPr>
          <p:nvPr/>
        </p:nvCxnSpPr>
        <p:spPr>
          <a:xfrm>
            <a:off x="7875821" y="1335133"/>
            <a:ext cx="2491661" cy="7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A2BB4A-47F5-524A-34BE-2245B87A34D8}"/>
              </a:ext>
            </a:extLst>
          </p:cNvPr>
          <p:cNvCxnSpPr>
            <a:cxnSpLocks/>
          </p:cNvCxnSpPr>
          <p:nvPr/>
        </p:nvCxnSpPr>
        <p:spPr>
          <a:xfrm flipH="1" flipV="1">
            <a:off x="8951347" y="504057"/>
            <a:ext cx="1416135" cy="83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CD08-CC9F-71A4-00AD-65C563AFCC21}"/>
              </a:ext>
            </a:extLst>
          </p:cNvPr>
          <p:cNvCxnSpPr>
            <a:cxnSpLocks/>
          </p:cNvCxnSpPr>
          <p:nvPr/>
        </p:nvCxnSpPr>
        <p:spPr>
          <a:xfrm>
            <a:off x="7875821" y="1713875"/>
            <a:ext cx="24916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FEB8E7-08CF-D3BD-B467-5C66202E235E}"/>
              </a:ext>
            </a:extLst>
          </p:cNvPr>
          <p:cNvCxnSpPr>
            <a:cxnSpLocks/>
          </p:cNvCxnSpPr>
          <p:nvPr/>
        </p:nvCxnSpPr>
        <p:spPr>
          <a:xfrm>
            <a:off x="7177593" y="1650771"/>
            <a:ext cx="1766048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6C90F8-A0BD-BB05-0837-34C6F413BA76}"/>
              </a:ext>
            </a:extLst>
          </p:cNvPr>
          <p:cNvCxnSpPr/>
          <p:nvPr/>
        </p:nvCxnSpPr>
        <p:spPr>
          <a:xfrm flipV="1">
            <a:off x="8952605" y="1650771"/>
            <a:ext cx="2142565" cy="1374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737173-143E-B5A0-6C53-3B2C504B9376}"/>
              </a:ext>
            </a:extLst>
          </p:cNvPr>
          <p:cNvCxnSpPr>
            <a:cxnSpLocks/>
          </p:cNvCxnSpPr>
          <p:nvPr/>
        </p:nvCxnSpPr>
        <p:spPr>
          <a:xfrm>
            <a:off x="7875821" y="1713876"/>
            <a:ext cx="1083985" cy="77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F188D-362D-8D5D-1F29-B84C1C4E5F8D}"/>
              </a:ext>
            </a:extLst>
          </p:cNvPr>
          <p:cNvCxnSpPr>
            <a:cxnSpLocks/>
          </p:cNvCxnSpPr>
          <p:nvPr/>
        </p:nvCxnSpPr>
        <p:spPr>
          <a:xfrm flipH="1">
            <a:off x="8947459" y="1723621"/>
            <a:ext cx="1420023" cy="776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3B0D3-9F29-422D-0872-FFFBB7176245}"/>
              </a:ext>
            </a:extLst>
          </p:cNvPr>
          <p:cNvCxnSpPr>
            <a:cxnSpLocks/>
          </p:cNvCxnSpPr>
          <p:nvPr/>
        </p:nvCxnSpPr>
        <p:spPr>
          <a:xfrm>
            <a:off x="7004065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29F98-0B86-9421-A007-FC2B0FC145F9}"/>
              </a:ext>
            </a:extLst>
          </p:cNvPr>
          <p:cNvCxnSpPr>
            <a:cxnSpLocks/>
          </p:cNvCxnSpPr>
          <p:nvPr/>
        </p:nvCxnSpPr>
        <p:spPr>
          <a:xfrm>
            <a:off x="11090408" y="14470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D20EF-27CE-1FD2-12F4-5237B6B8B84D}"/>
              </a:ext>
            </a:extLst>
          </p:cNvPr>
          <p:cNvCxnSpPr>
            <a:cxnSpLocks/>
          </p:cNvCxnSpPr>
          <p:nvPr/>
        </p:nvCxnSpPr>
        <p:spPr>
          <a:xfrm>
            <a:off x="11090408" y="1656923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ylinder 35">
            <a:extLst>
              <a:ext uri="{FF2B5EF4-FFF2-40B4-BE49-F238E27FC236}">
                <a16:creationId xmlns:a16="http://schemas.microsoft.com/office/drawing/2014/main" id="{6898E50B-2FAB-1163-C6F2-0F929554EDB2}"/>
              </a:ext>
            </a:extLst>
          </p:cNvPr>
          <p:cNvSpPr/>
          <p:nvPr/>
        </p:nvSpPr>
        <p:spPr>
          <a:xfrm rot="5400000">
            <a:off x="11251412" y="1444380"/>
            <a:ext cx="243063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E597B-0A8A-28F6-45B9-CBE00108DF2B}"/>
              </a:ext>
            </a:extLst>
          </p:cNvPr>
          <p:cNvSpPr txBox="1"/>
          <p:nvPr/>
        </p:nvSpPr>
        <p:spPr>
          <a:xfrm rot="16200000">
            <a:off x="10993131" y="1375780"/>
            <a:ext cx="130949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DDDD19-839E-D877-3410-FF7E568271E6}"/>
              </a:ext>
            </a:extLst>
          </p:cNvPr>
          <p:cNvCxnSpPr>
            <a:cxnSpLocks/>
          </p:cNvCxnSpPr>
          <p:nvPr/>
        </p:nvCxnSpPr>
        <p:spPr>
          <a:xfrm>
            <a:off x="7004065" y="1445386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01C0DA76-B14A-A512-DAA9-E023D806FE0D}"/>
              </a:ext>
            </a:extLst>
          </p:cNvPr>
          <p:cNvSpPr/>
          <p:nvPr/>
        </p:nvSpPr>
        <p:spPr>
          <a:xfrm rot="16200000">
            <a:off x="6798567" y="1442996"/>
            <a:ext cx="230255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/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B4CB09B-F57E-E07A-62D8-28B5C4B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288" y="977372"/>
                <a:ext cx="1007898" cy="397689"/>
              </a:xfrm>
              <a:prstGeom prst="rect">
                <a:avLst/>
              </a:prstGeom>
              <a:blipFill>
                <a:blip r:embed="rId8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/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1B85CC-6411-B475-1508-E47275FF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2860">
                <a:off x="7568839" y="2359618"/>
                <a:ext cx="1007898" cy="397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/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9AA988A-37A7-2D07-120F-52C556699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60000">
                <a:off x="7553101" y="354021"/>
                <a:ext cx="1007898" cy="39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/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AE95D-47F3-E238-9828-D4A677A8F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1287672"/>
                <a:ext cx="558165" cy="433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47DB58-9631-28FA-0B4E-DB7021D99C1C}"/>
              </a:ext>
            </a:extLst>
          </p:cNvPr>
          <p:cNvCxnSpPr>
            <a:cxnSpLocks/>
          </p:cNvCxnSpPr>
          <p:nvPr/>
        </p:nvCxnSpPr>
        <p:spPr>
          <a:xfrm>
            <a:off x="8439463" y="151776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/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78A647-47B3-0233-E630-FB603C0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20000">
                <a:off x="7626791" y="851360"/>
                <a:ext cx="558165" cy="433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9CB237-5B7F-B913-A729-986136E3FF36}"/>
              </a:ext>
            </a:extLst>
          </p:cNvPr>
          <p:cNvCxnSpPr>
            <a:cxnSpLocks/>
          </p:cNvCxnSpPr>
          <p:nvPr/>
        </p:nvCxnSpPr>
        <p:spPr>
          <a:xfrm flipV="1">
            <a:off x="8025240" y="716056"/>
            <a:ext cx="265808" cy="231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/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348DB29-911B-14A0-7449-195E1FAC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">
                <a:off x="7789617" y="1867175"/>
                <a:ext cx="558165" cy="433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F53B08-C9CA-9819-AF77-9DB17F8EF852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8302758" y="2236096"/>
            <a:ext cx="265078" cy="226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/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22D7AD1-0947-8E8A-1F40-339861DB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188" y="1347686"/>
                <a:ext cx="707451" cy="433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D5AF01-A370-7D1E-1E9E-89BE0390E53D}"/>
              </a:ext>
            </a:extLst>
          </p:cNvPr>
          <p:cNvCxnSpPr>
            <a:cxnSpLocks/>
          </p:cNvCxnSpPr>
          <p:nvPr/>
        </p:nvCxnSpPr>
        <p:spPr>
          <a:xfrm>
            <a:off x="6338544" y="1577656"/>
            <a:ext cx="3847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9C0808A-5799-98C7-0979-18900A43C2E8}"/>
              </a:ext>
            </a:extLst>
          </p:cNvPr>
          <p:cNvCxnSpPr>
            <a:cxnSpLocks/>
          </p:cNvCxnSpPr>
          <p:nvPr/>
        </p:nvCxnSpPr>
        <p:spPr>
          <a:xfrm flipH="1">
            <a:off x="7805394" y="1650771"/>
            <a:ext cx="2584138" cy="8988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/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9D5797-CF40-DA57-C341-28CC7577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61" y="1295995"/>
                <a:ext cx="758393" cy="4338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/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81D177A-0539-3769-7809-52A41210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744" y="1280032"/>
                <a:ext cx="526735" cy="4338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45053A1-D109-7CE1-0843-5184638832D1}"/>
              </a:ext>
            </a:extLst>
          </p:cNvPr>
          <p:cNvCxnSpPr>
            <a:cxnSpLocks/>
          </p:cNvCxnSpPr>
          <p:nvPr/>
        </p:nvCxnSpPr>
        <p:spPr>
          <a:xfrm flipV="1">
            <a:off x="10485372" y="1324892"/>
            <a:ext cx="0" cy="396623"/>
          </a:xfrm>
          <a:prstGeom prst="straightConnector1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7719EA-D168-05C8-9D77-8B9C8ACFAE2E}"/>
              </a:ext>
            </a:extLst>
          </p:cNvPr>
          <p:cNvSpPr txBox="1"/>
          <p:nvPr/>
        </p:nvSpPr>
        <p:spPr>
          <a:xfrm>
            <a:off x="5348627" y="19579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3CAB-BAC5-6150-9E0A-E18A290D86B8}"/>
              </a:ext>
            </a:extLst>
          </p:cNvPr>
          <p:cNvSpPr txBox="1"/>
          <p:nvPr/>
        </p:nvSpPr>
        <p:spPr>
          <a:xfrm>
            <a:off x="2861874" y="273873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3F36C-75D6-D64A-DE2F-EC6D979BD178}"/>
              </a:ext>
            </a:extLst>
          </p:cNvPr>
          <p:cNvSpPr txBox="1"/>
          <p:nvPr/>
        </p:nvSpPr>
        <p:spPr>
          <a:xfrm>
            <a:off x="2691010" y="36969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/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23CED-7827-C3AA-4730-954FE118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6" y="3506937"/>
                <a:ext cx="1875513" cy="6019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/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char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F4A95-ACE3-BE57-7E0B-8DD36C0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284998"/>
                <a:ext cx="1748043" cy="565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/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chemeClr val="accent3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409526-02DF-7B7A-D8BB-D7AA702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6" y="4996674"/>
                <a:ext cx="1523031" cy="658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71D6E7-F201-5E26-8F4E-DC3B07D82DE6}"/>
              </a:ext>
            </a:extLst>
          </p:cNvPr>
          <p:cNvSpPr txBox="1"/>
          <p:nvPr/>
        </p:nvSpPr>
        <p:spPr>
          <a:xfrm>
            <a:off x="2044694" y="437980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23FCB-A0DF-E78A-F1EE-A3449A91D294}"/>
              </a:ext>
            </a:extLst>
          </p:cNvPr>
          <p:cNvSpPr txBox="1"/>
          <p:nvPr/>
        </p:nvSpPr>
        <p:spPr>
          <a:xfrm>
            <a:off x="1478198" y="515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27CB68F-C15F-073E-6F42-2CC733C2864E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18</a:t>
            </a:fld>
            <a:endParaRPr lang="LID4096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/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1+1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F5749B-4F9F-0165-AE00-F7C01ADD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" y="6382107"/>
                <a:ext cx="2562625" cy="302840"/>
              </a:xfrm>
              <a:prstGeom prst="rect">
                <a:avLst/>
              </a:prstGeom>
              <a:blipFill>
                <a:blip r:embed="rId20"/>
                <a:stretch>
                  <a:fillRect l="-16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/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0634B9-6AA6-BCAE-CDDA-27131315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65" y="5638800"/>
                <a:ext cx="1401666" cy="5612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/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1−0.63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0C2FF1-48B8-5DE5-1067-B9F1B2640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74" y="5034748"/>
                <a:ext cx="2482667" cy="5670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1CD37B-D92B-718E-A519-1D1027DAB8A6}"/>
              </a:ext>
            </a:extLst>
          </p:cNvPr>
          <p:cNvSpPr txBox="1"/>
          <p:nvPr/>
        </p:nvSpPr>
        <p:spPr>
          <a:xfrm>
            <a:off x="4668658" y="516439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9673D-5A92-0ED0-ABCF-DD32A3659FF3}"/>
              </a:ext>
            </a:extLst>
          </p:cNvPr>
          <p:cNvSpPr txBox="1"/>
          <p:nvPr/>
        </p:nvSpPr>
        <p:spPr>
          <a:xfrm>
            <a:off x="2135313" y="57847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579A4-F548-D7D8-235D-600E671E41F6}"/>
              </a:ext>
            </a:extLst>
          </p:cNvPr>
          <p:cNvSpPr txBox="1"/>
          <p:nvPr/>
        </p:nvSpPr>
        <p:spPr>
          <a:xfrm>
            <a:off x="3193034" y="634693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(8)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2748D0-038F-AB2F-8CF9-9670AFD43C4B}"/>
              </a:ext>
            </a:extLst>
          </p:cNvPr>
          <p:cNvSpPr/>
          <p:nvPr/>
        </p:nvSpPr>
        <p:spPr>
          <a:xfrm>
            <a:off x="612846" y="3400939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C12CCF-E310-A3C0-5FF8-CCF2D0578566}"/>
              </a:ext>
            </a:extLst>
          </p:cNvPr>
          <p:cNvSpPr/>
          <p:nvPr/>
        </p:nvSpPr>
        <p:spPr>
          <a:xfrm>
            <a:off x="7902476" y="5141355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/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BAD15A-3519-5E8E-F104-1D294938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06" y="5141355"/>
                <a:ext cx="1007898" cy="397689"/>
              </a:xfrm>
              <a:prstGeom prst="rect">
                <a:avLst/>
              </a:prstGeom>
              <a:blipFill>
                <a:blip r:embed="rId2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206A34-F31D-DCFE-E6BE-B2767C0B415B}"/>
              </a:ext>
            </a:extLst>
          </p:cNvPr>
          <p:cNvSpPr/>
          <p:nvPr/>
        </p:nvSpPr>
        <p:spPr>
          <a:xfrm>
            <a:off x="8140836" y="425332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/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48BD3F-F428-BDC3-5344-A4EF5D305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66" y="4253321"/>
                <a:ext cx="1007898" cy="338554"/>
              </a:xfrm>
              <a:prstGeom prst="rect">
                <a:avLst/>
              </a:prstGeom>
              <a:blipFill>
                <a:blip r:embed="rId2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8A9DA46-2D3A-C66D-1788-5CEF9F6A108C}"/>
              </a:ext>
            </a:extLst>
          </p:cNvPr>
          <p:cNvSpPr/>
          <p:nvPr/>
        </p:nvSpPr>
        <p:spPr>
          <a:xfrm>
            <a:off x="9629860" y="3960381"/>
            <a:ext cx="701730" cy="30909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/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F397A0-0D9B-481B-A7D2-9CB89E5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90" y="3960381"/>
                <a:ext cx="1007898" cy="33855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2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583141-3786-2072-E4ED-E38FFB66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4F3066-EA18-F5DB-716D-05260B6C3642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4BB514-749E-73BB-2164-98239477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6F73AE-319F-8BC8-6EAF-5702D47035B3}"/>
              </a:ext>
            </a:extLst>
          </p:cNvPr>
          <p:cNvSpPr txBox="1"/>
          <p:nvPr/>
        </p:nvSpPr>
        <p:spPr>
          <a:xfrm>
            <a:off x="44451" y="649175"/>
            <a:ext cx="359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tr-TR" dirty="0"/>
              <a:t>Phase 1</a:t>
            </a:r>
          </a:p>
          <a:p>
            <a:r>
              <a:rPr lang="en-US" dirty="0"/>
              <a:t>2.  Evaluate the 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3456F700-D007-45C5-5541-FA86E692F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51710"/>
                  </p:ext>
                </p:extLst>
              </p:nvPr>
            </p:nvGraphicFramePr>
            <p:xfrm>
              <a:off x="4568673" y="208415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1961" r="-154787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1961" r="-1748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6000" r="-1547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6000" r="-1748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6000" r="-15478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6000" r="-174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C2078A-38A6-3040-E8D5-42A4057BE156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71728B-40B2-83B6-E670-72F0EFFABE92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07AA19-92BE-BF95-B0BF-F49208967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4281FB-5918-9645-F0CC-8465DCB8146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1B01C7-6B6B-BA80-9ABD-4CE5B0A7C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7B6FC9-44E6-BFC0-4CDB-453912A79377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77E91E-AA9C-C804-85F9-229FD50F1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772A7-906B-3969-7AEF-C21A51141573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BB9158-0BE6-4C73-73B3-6E7AD362A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5D3D6-5A98-1E07-9291-DF93C35B564B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2E6A03-443D-B689-5D73-F4D31E15F34D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7ADC3-E4EE-23DC-3055-834895F5E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994B2E-5442-E4F6-A1A4-615E37EA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143016-40F9-E082-22A3-9BAFB8AF0D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CA6E74-9543-061E-4272-2BFEA748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9A1D07ED-49D9-D99F-5387-9B84BC3E96D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28296-57CB-717C-753B-7B5FEE784245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9CA929-D525-9B03-9CD8-84CF6A1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35AD0186-A87A-31DC-DF86-20B08B36C4E9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DDD0919-36E5-2150-5D19-F8F1240D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5F8F10-8123-DDC5-D331-4299E9809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172075-E4BB-C651-C3EA-7EAFE5F8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A48E4A4-1AC3-ADFE-2F62-FE82B74B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1D5E1B4-8672-BD61-4482-9424E5621CE1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B99AC26-B5A2-2780-88C9-62709D12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6266D-3F82-E2F7-DE08-9EA184C75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62EBE1-5234-D649-DDAA-0B9EE7DDB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217593A-730F-A2EE-A62E-CE6F35FED4C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8CE62DB-7514-532C-71A2-7B0A1E7E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071853-1600-B611-4FFF-53AD18344F1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B39A9A3-5BC2-E59A-C29A-0FE8063C3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F5CCC53-4597-2E1B-F514-403BEBD0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6AC583-D02F-4A3F-C3BC-2D83A5C8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FB8C1E3-A5D3-E417-310E-2A6927347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4E40E-41B4-751F-771A-D62C09B4039A}"/>
              </a:ext>
            </a:extLst>
          </p:cNvPr>
          <p:cNvSpPr txBox="1"/>
          <p:nvPr/>
        </p:nvSpPr>
        <p:spPr>
          <a:xfrm>
            <a:off x="2538024" y="163138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/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8DE26-6703-451A-ACD0-9D2B2BE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68" y="1493767"/>
                <a:ext cx="1875513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DC67D6B-C74A-76F2-609A-B4F2C1C8D71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19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C020A0-8728-9724-4A77-F803688924DF}"/>
              </a:ext>
            </a:extLst>
          </p:cNvPr>
          <p:cNvSpPr/>
          <p:nvPr/>
        </p:nvSpPr>
        <p:spPr>
          <a:xfrm>
            <a:off x="432767" y="1422002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64AD5F-55A6-531C-91BC-4BA649AAF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020" y="4784966"/>
            <a:ext cx="2667000" cy="2000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253EE6-143B-6E10-59C1-5B81189FD9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020" y="2654234"/>
            <a:ext cx="2667000" cy="20002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051490-F43F-A7CD-3FA5-5EB8E1C4AB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84741" y="2654234"/>
            <a:ext cx="2667000" cy="20002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96F131-9F95-8465-CBF6-8D0F9EA488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98731" y="4765740"/>
            <a:ext cx="2667000" cy="20002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74D8C0F-FE0B-C962-DA0D-05CC8297EC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98731" y="2626333"/>
            <a:ext cx="2667000" cy="2000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EBBEF9-83D7-FB47-1CE4-E878406E8F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6044" y="47192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A3E2-EA0A-D629-6118-747B395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2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228D-1BDB-F857-1101-3E9B8B36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33"/>
            <a:ext cx="12192000" cy="489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C2BFD-AAFF-0014-6818-8E203737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429000"/>
            <a:ext cx="2900953" cy="2189583"/>
          </a:xfrm>
          <a:prstGeom prst="rect">
            <a:avLst/>
          </a:prstGeom>
        </p:spPr>
      </p:pic>
      <p:pic>
        <p:nvPicPr>
          <p:cNvPr id="1026" name="Picture 2" descr="Memorial University of Newfoundland ...">
            <a:extLst>
              <a:ext uri="{FF2B5EF4-FFF2-40B4-BE49-F238E27FC236}">
                <a16:creationId xmlns:a16="http://schemas.microsoft.com/office/drawing/2014/main" id="{A96D556F-2984-5C37-EC23-E1F29077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46698"/>
            <a:ext cx="3411038" cy="202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07E2D-21B6-DCB8-E479-E7D92338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32" y="3846698"/>
            <a:ext cx="165100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3727D-A677-8834-F0E4-35CF9E2C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429000"/>
            <a:ext cx="1293910" cy="9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7F883DB-05AA-7D73-63F8-FC9A45F81A59}"/>
              </a:ext>
            </a:extLst>
          </p:cNvPr>
          <p:cNvSpPr/>
          <p:nvPr/>
        </p:nvSpPr>
        <p:spPr>
          <a:xfrm>
            <a:off x="4851400" y="1916510"/>
            <a:ext cx="5130801" cy="2655490"/>
          </a:xfrm>
          <a:prstGeom prst="arc">
            <a:avLst>
              <a:gd name="adj1" fmla="val 11313119"/>
              <a:gd name="adj2" fmla="val 20709807"/>
            </a:avLst>
          </a:prstGeom>
          <a:ln w="31750">
            <a:prstDash val="dash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Airplane outline">
            <a:extLst>
              <a:ext uri="{FF2B5EF4-FFF2-40B4-BE49-F238E27FC236}">
                <a16:creationId xmlns:a16="http://schemas.microsoft.com/office/drawing/2014/main" id="{82A43665-E64C-4BDA-E207-044C1B96B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831408">
            <a:off x="6561667" y="1134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93CA1-1143-DCE1-03C7-F388C498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1456EE-763B-7530-8DB7-4B4A166C826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434EE40-CE8B-9882-7B00-7FEC7181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57F92-04CC-79BC-90BF-761EB4571E29}"/>
              </a:ext>
            </a:extLst>
          </p:cNvPr>
          <p:cNvSpPr txBox="1"/>
          <p:nvPr/>
        </p:nvSpPr>
        <p:spPr>
          <a:xfrm>
            <a:off x="250094" y="1026254"/>
            <a:ext cx="261526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dirty="0"/>
              <a:t>Phase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ED9ED-3F1D-F2CC-0175-2397BC152D60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E78AFA-BA8B-8AB1-6DAA-CB16390A0463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4749D4-E3AD-8BDC-2906-1816A2D4E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796559-116A-128B-8B49-ED6A2AAE2B7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C78C5F-12CC-9EAE-1AB7-50CFE54B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2FE25A-C6B3-5872-B2A3-3AA8C45641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24ACFC-65F4-F982-851F-000BBDA54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CC0890-86E5-F115-40E9-1AB983A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F60E9B-F8DA-3407-DC16-90F0446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02286D-58B1-C708-80B0-DB3BE7ABEC59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365975-1599-437E-BF3D-EF8665D9AB6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508F93-4068-0507-061D-CB87B3954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3E769-AD42-AC00-CABB-9D27E3BAC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DB2793-B054-68C4-AC35-DCADAD9E3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F89B77-8F6F-A9DB-6C31-50809513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55F143AB-7F34-53F1-8D47-10322A8FCCD0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9B3AF-3F11-3A10-2663-A77FAA36BA64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2C0CDB-2C31-0C6A-801B-7ABB82FAE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75DC1FEC-4513-1A5C-8DDA-CFBC36B1643C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4312AC1-4AAE-A904-82B2-9848D314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BE6FDEC-D0DE-EB22-2794-EAA92CE3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1C1449F-6B5D-57E2-F47E-2FAA8595D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87DB516-8014-7AC7-200D-822BF41F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FB08E08-26E1-F452-D4EE-82E53E1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6C7DD85-3FE5-7070-EE7E-1FC40E68E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2B34581-8183-6BD5-E755-58A748EE8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E49B28A-358E-C52F-9ED0-1199C1FAB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26C6FDC-23E3-8EC2-B14E-D420ADAEA3B2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8063BB2-203A-6885-5A81-2D0C2D89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DBA33D-D7AB-52DF-51FE-3F0824EEBE65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2E34D6-D79D-F839-2343-0FD93F51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EB1C97A-F2F7-A8A6-C5D9-FDEE4B9D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C3370CA-F1B6-3DA0-9F2D-6BD1AB57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0B36927-03D6-D872-040E-87F3810CC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381223-3B75-E110-82F7-E9CE59533F0C}"/>
              </a:ext>
            </a:extLst>
          </p:cNvPr>
          <p:cNvSpPr txBox="1"/>
          <p:nvPr/>
        </p:nvSpPr>
        <p:spPr>
          <a:xfrm>
            <a:off x="11332587" y="28159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/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char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CFCC1-9FA2-D3AF-6280-5F709BE5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31" y="2678346"/>
                <a:ext cx="2013372" cy="60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A19FA5-BC55-4A13-59A5-28495BB1494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20</a:t>
            </a:fld>
            <a:endParaRPr lang="LID4096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64B47D-D548-49FA-D1E1-677C2ABB422B}"/>
              </a:ext>
            </a:extLst>
          </p:cNvPr>
          <p:cNvSpPr/>
          <p:nvPr/>
        </p:nvSpPr>
        <p:spPr>
          <a:xfrm>
            <a:off x="9227330" y="2606581"/>
            <a:ext cx="2477506" cy="8224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C5053F2-11CB-A5DD-6810-665150C2E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1594" y="2916101"/>
            <a:ext cx="5226240" cy="3919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39E89F-BDD5-7834-2D89-145B29B5B7F8}"/>
              </a:ext>
            </a:extLst>
          </p:cNvPr>
          <p:cNvCxnSpPr/>
          <p:nvPr/>
        </p:nvCxnSpPr>
        <p:spPr>
          <a:xfrm>
            <a:off x="5845810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8593E-229A-5248-D1BD-1A1C0C7A941D}"/>
              </a:ext>
            </a:extLst>
          </p:cNvPr>
          <p:cNvCxnSpPr>
            <a:cxnSpLocks/>
          </p:cNvCxnSpPr>
          <p:nvPr/>
        </p:nvCxnSpPr>
        <p:spPr>
          <a:xfrm>
            <a:off x="6260590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FA756-D901-3471-448E-653393636949}"/>
              </a:ext>
            </a:extLst>
          </p:cNvPr>
          <p:cNvCxnSpPr>
            <a:cxnSpLocks/>
          </p:cNvCxnSpPr>
          <p:nvPr/>
        </p:nvCxnSpPr>
        <p:spPr>
          <a:xfrm>
            <a:off x="6450697" y="2448339"/>
            <a:ext cx="0" cy="37235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EC66-387A-731C-63EE-EDC724FD4117}"/>
              </a:ext>
            </a:extLst>
          </p:cNvPr>
          <p:cNvCxnSpPr>
            <a:cxnSpLocks/>
          </p:cNvCxnSpPr>
          <p:nvPr/>
        </p:nvCxnSpPr>
        <p:spPr>
          <a:xfrm flipH="1">
            <a:off x="6450697" y="2580599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804AD-CA39-C244-47DD-DDFC65EC2270}"/>
              </a:ext>
            </a:extLst>
          </p:cNvPr>
          <p:cNvCxnSpPr/>
          <p:nvPr/>
        </p:nvCxnSpPr>
        <p:spPr>
          <a:xfrm>
            <a:off x="6181248" y="2580599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/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920439-4432-FDE4-3D81-A0FE2B9C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8" y="2001049"/>
                <a:ext cx="10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86557E-0304-160A-9F94-04B451B73B00}"/>
              </a:ext>
            </a:extLst>
          </p:cNvPr>
          <p:cNvCxnSpPr>
            <a:stCxn id="22" idx="3"/>
            <a:endCxn id="38" idx="1"/>
          </p:cNvCxnSpPr>
          <p:nvPr/>
        </p:nvCxnSpPr>
        <p:spPr>
          <a:xfrm>
            <a:off x="6945683" y="2185715"/>
            <a:ext cx="2281647" cy="832076"/>
          </a:xfrm>
          <a:prstGeom prst="bentConnector3">
            <a:avLst>
              <a:gd name="adj1" fmla="val 7189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7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DB8008-8C4C-C3BE-0EA6-BC868935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0EF8D-A172-5608-9CA9-09F17AB1311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C43119-46D5-0DD2-1EF2-703D298C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ECDC92-E4F6-B109-B837-C09096896131}"/>
              </a:ext>
            </a:extLst>
          </p:cNvPr>
          <p:cNvSpPr txBox="1"/>
          <p:nvPr/>
        </p:nvSpPr>
        <p:spPr>
          <a:xfrm>
            <a:off x="199856" y="971654"/>
            <a:ext cx="26152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3. Find the correction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4. Re-design in COMSOL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lang="en-US" sz="1400" dirty="0"/>
                            <a:t> Pa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46">
                <a:extLst>
                  <a:ext uri="{FF2B5EF4-FFF2-40B4-BE49-F238E27FC236}">
                    <a16:creationId xmlns:a16="http://schemas.microsoft.com/office/drawing/2014/main" id="{0BB451A5-D4E2-A58A-FB12-3233B2BFC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139648"/>
                  </p:ext>
                </p:extLst>
              </p:nvPr>
            </p:nvGraphicFramePr>
            <p:xfrm>
              <a:off x="4525285" y="279161"/>
              <a:ext cx="2886079" cy="1219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100000" r="-15425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100000" r="-1399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204000" r="-15425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204000" r="-139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532" t="-304000" r="-154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66084" t="-304000" r="-139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86B94-D666-0AF9-6676-F2ADBB83D4B8}"/>
              </a:ext>
            </a:extLst>
          </p:cNvPr>
          <p:cNvGrpSpPr>
            <a:grpSpLocks noChangeAspect="1"/>
          </p:cNvGrpSpPr>
          <p:nvPr/>
        </p:nvGrpSpPr>
        <p:grpSpPr>
          <a:xfrm>
            <a:off x="7581410" y="76078"/>
            <a:ext cx="4566139" cy="2200275"/>
            <a:chOff x="5771188" y="72784"/>
            <a:chExt cx="6060521" cy="295222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51C92A-F459-1EFD-6A81-A5D50803BC84}"/>
                </a:ext>
              </a:extLst>
            </p:cNvPr>
            <p:cNvSpPr txBox="1"/>
            <p:nvPr/>
          </p:nvSpPr>
          <p:spPr>
            <a:xfrm>
              <a:off x="9504195" y="190491"/>
              <a:ext cx="2143684" cy="37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CNN-like Scheme</a:t>
              </a:r>
              <a:endParaRPr lang="en-DE" sz="12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3689C2-B896-EE69-15A7-988374640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73" y="72784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2D80C-6F09-5BFE-54E4-9B923E852621}"/>
                </a:ext>
              </a:extLst>
            </p:cNvPr>
            <p:cNvCxnSpPr/>
            <p:nvPr/>
          </p:nvCxnSpPr>
          <p:spPr>
            <a:xfrm>
              <a:off x="8953885" y="72784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5FE565-8934-48CB-A62B-BC5CD476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21" y="504057"/>
              <a:ext cx="1075526" cy="831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7077C-05B9-ED1B-D710-34095BE16B3B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335133"/>
              <a:ext cx="2491661" cy="75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7C680F-F272-D816-AEE4-CE8BB6FB7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1347" y="504057"/>
              <a:ext cx="1416135" cy="8385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39632-5AB3-89FB-E7F4-80E6323601B5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5"/>
              <a:ext cx="2491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A87B7-D7C2-CFF2-F40E-D696A3F54288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93" y="1650771"/>
              <a:ext cx="1766048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F8E4BE-128C-6F3C-9670-FEF9B7F4E7D7}"/>
                </a:ext>
              </a:extLst>
            </p:cNvPr>
            <p:cNvCxnSpPr/>
            <p:nvPr/>
          </p:nvCxnSpPr>
          <p:spPr>
            <a:xfrm flipV="1">
              <a:off x="8952605" y="1650771"/>
              <a:ext cx="2142565" cy="13742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960C26-F5A1-C8EC-C9CA-EE34FE2C05F4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21" y="1713876"/>
              <a:ext cx="1083985" cy="778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972753-676D-F443-2299-6255462C5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7459" y="1723621"/>
              <a:ext cx="1420023" cy="776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B1EC0-98F9-9D23-0693-C16AE22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EAEA26-F1B8-E499-0467-EE976F161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4470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CA3A25-7ED4-2E71-8571-C495969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90408" y="1656923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8403FDBA-1FA4-E524-BDCC-736EBCBAB534}"/>
                </a:ext>
              </a:extLst>
            </p:cNvPr>
            <p:cNvSpPr/>
            <p:nvPr/>
          </p:nvSpPr>
          <p:spPr>
            <a:xfrm rot="5400000">
              <a:off x="11251412" y="1444380"/>
              <a:ext cx="243063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987334-F6BC-110D-0BC8-D821898D52F7}"/>
                </a:ext>
              </a:extLst>
            </p:cNvPr>
            <p:cNvSpPr txBox="1"/>
            <p:nvPr/>
          </p:nvSpPr>
          <p:spPr>
            <a:xfrm rot="16200000">
              <a:off x="10993133" y="1361230"/>
              <a:ext cx="1309497" cy="36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Outlet</a:t>
              </a:r>
              <a:endParaRPr lang="en-DE" sz="12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88B4B9-3577-D9DA-A860-732379CE2DD9}"/>
                </a:ext>
              </a:extLst>
            </p:cNvPr>
            <p:cNvCxnSpPr>
              <a:cxnSpLocks/>
            </p:cNvCxnSpPr>
            <p:nvPr/>
          </p:nvCxnSpPr>
          <p:spPr>
            <a:xfrm>
              <a:off x="7004065" y="1445386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D84F6021-302A-5F17-A068-7FE9821F8E53}"/>
                </a:ext>
              </a:extLst>
            </p:cNvPr>
            <p:cNvSpPr/>
            <p:nvPr/>
          </p:nvSpPr>
          <p:spPr>
            <a:xfrm rot="16200000">
              <a:off x="6798567" y="1442996"/>
              <a:ext cx="230255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/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0446C8A-C040-8251-9462-40C083988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88" y="977373"/>
                  <a:ext cx="1007898" cy="371664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/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98E6A7-0485-74EC-5825-169A1C826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2860">
                  <a:off x="7568840" y="2372631"/>
                  <a:ext cx="1007898" cy="37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/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43B499F-E031-CD92-6DFB-CC127205B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60000">
                  <a:off x="7553101" y="367033"/>
                  <a:ext cx="1007898" cy="371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/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80945F-6C38-3EED-321E-7859B39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966" y="1287672"/>
                  <a:ext cx="558165" cy="412961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C899169-FF49-91F4-D30D-5A7D16997D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9463" y="151776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/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1593937-B956-4A8B-A54A-962BB265E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7626791" y="861801"/>
                  <a:ext cx="558165" cy="412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FA6AB6-03A3-ECE0-A7B7-B6A6C04A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240" y="716056"/>
              <a:ext cx="265808" cy="231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/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0F5B11B-FB93-40F7-A6BE-9E130748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">
                  <a:off x="7789617" y="1877615"/>
                  <a:ext cx="558165" cy="412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E25A55A-731A-9A54-FB9E-88EDE232785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8302758" y="2237754"/>
              <a:ext cx="265078" cy="225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/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i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6C3EFB3-9F19-AF65-090E-6788453A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88" y="1347686"/>
                  <a:ext cx="707451" cy="412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0683C64-FA39-047F-620D-1477DED204E2}"/>
                </a:ext>
              </a:extLst>
            </p:cNvPr>
            <p:cNvCxnSpPr>
              <a:cxnSpLocks/>
            </p:cNvCxnSpPr>
            <p:nvPr/>
          </p:nvCxnSpPr>
          <p:spPr>
            <a:xfrm>
              <a:off x="6338544" y="1577656"/>
              <a:ext cx="38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92355B7-2628-31B5-C678-BF33C8BD8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5394" y="1650771"/>
              <a:ext cx="2584138" cy="8988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/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2883F17-D6A2-B2C2-1586-7804F669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661" y="1295995"/>
                  <a:ext cx="758393" cy="4129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/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7451D14-411D-938B-4437-D408B8453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744" y="1280032"/>
                  <a:ext cx="526736" cy="412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2F62DFB-CE6C-AB90-4D7D-D927D4DA5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5372" y="1324892"/>
              <a:ext cx="0" cy="396623"/>
            </a:xfrm>
            <a:prstGeom prst="straightConnector1">
              <a:avLst/>
            </a:prstGeom>
            <a:ln>
              <a:prstDash val="dash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3173336-C9F8-7521-F8F4-B954B5809B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21</a:t>
            </a:fld>
            <a:endParaRPr lang="LID4096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1A0C9-6312-547D-187F-0265D73CA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1" y="2570210"/>
            <a:ext cx="5098987" cy="3824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83B9C7-F92C-5FF7-E9CD-CBA97BDB9077}"/>
              </a:ext>
            </a:extLst>
          </p:cNvPr>
          <p:cNvSpPr/>
          <p:nvPr/>
        </p:nvSpPr>
        <p:spPr>
          <a:xfrm>
            <a:off x="5343525" y="3695700"/>
            <a:ext cx="752475" cy="71437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AFD-66AF-D585-661F-F768F04D82A2}"/>
              </a:ext>
            </a:extLst>
          </p:cNvPr>
          <p:cNvSpPr/>
          <p:nvPr/>
        </p:nvSpPr>
        <p:spPr>
          <a:xfrm>
            <a:off x="3048000" y="971654"/>
            <a:ext cx="570630" cy="8547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87274-4208-7065-8D13-4EAA92951BD2}"/>
              </a:ext>
            </a:extLst>
          </p:cNvPr>
          <p:cNvCxnSpPr/>
          <p:nvPr/>
        </p:nvCxnSpPr>
        <p:spPr>
          <a:xfrm flipV="1">
            <a:off x="3609103" y="1297655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45B16-CA74-BBA9-82F3-84BE132290B8}"/>
              </a:ext>
            </a:extLst>
          </p:cNvPr>
          <p:cNvCxnSpPr>
            <a:cxnSpLocks/>
          </p:cNvCxnSpPr>
          <p:nvPr/>
        </p:nvCxnSpPr>
        <p:spPr>
          <a:xfrm>
            <a:off x="3048000" y="1336617"/>
            <a:ext cx="0" cy="1333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EB789CB-8922-D264-2ABC-454B958EE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720" y="2490601"/>
            <a:ext cx="5359973" cy="4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AF2DFE-9401-992D-BD20-97882CF2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AFB4-1D0F-A4C7-620D-2E2B274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F611-99D1-B69B-6044-688D80D5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4D4D9-64AD-91EB-8359-BE423A2292D3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D1E9-B9C1-6EE5-A65E-CEAE5869140B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A31E-0BB5-A162-760D-4530A42046B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A961C-C0B9-38F3-118A-68A55D4AA2C7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B44C8-85D3-432D-1925-9133A7F84168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AC7B22E-9527-2EF5-F59A-ABBD0383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61C650-559F-F8DB-2E4C-3AA7FA57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E36B-964E-9730-361A-5B20F939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2457B54-409E-730F-1677-FAE121C9843F}"/>
              </a:ext>
            </a:extLst>
          </p:cNvPr>
          <p:cNvSpPr/>
          <p:nvPr/>
        </p:nvSpPr>
        <p:spPr>
          <a:xfrm>
            <a:off x="9679664" y="210182"/>
            <a:ext cx="2463152" cy="5096155"/>
          </a:xfrm>
          <a:prstGeom prst="roundRect">
            <a:avLst>
              <a:gd name="adj" fmla="val 3517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4E362B-5432-02A9-360B-2292A6E30CF2}"/>
              </a:ext>
            </a:extLst>
          </p:cNvPr>
          <p:cNvSpPr/>
          <p:nvPr/>
        </p:nvSpPr>
        <p:spPr>
          <a:xfrm>
            <a:off x="5010084" y="210183"/>
            <a:ext cx="4576181" cy="5091730"/>
          </a:xfrm>
          <a:prstGeom prst="roundRect">
            <a:avLst>
              <a:gd name="adj" fmla="val 3517"/>
            </a:avLst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9A37A-93CB-C2AA-0A91-E612184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Design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1EE5136-C39B-DA43-A4BA-8E8FBFBC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D639599-9C6C-9D9C-A61E-A296D5E9D099}"/>
              </a:ext>
            </a:extLst>
          </p:cNvPr>
          <p:cNvSpPr/>
          <p:nvPr/>
        </p:nvSpPr>
        <p:spPr>
          <a:xfrm rot="16200000">
            <a:off x="11568477" y="357363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A440F2D-ACB3-9B9A-CA66-9893394AFF68}"/>
              </a:ext>
            </a:extLst>
          </p:cNvPr>
          <p:cNvSpPr/>
          <p:nvPr/>
        </p:nvSpPr>
        <p:spPr>
          <a:xfrm rot="16200000">
            <a:off x="11296042" y="3411615"/>
            <a:ext cx="182880" cy="54864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609DB-5085-8179-C061-60C10EB55790}"/>
              </a:ext>
            </a:extLst>
          </p:cNvPr>
          <p:cNvSpPr/>
          <p:nvPr/>
        </p:nvSpPr>
        <p:spPr>
          <a:xfrm>
            <a:off x="10049894" y="3158319"/>
            <a:ext cx="1114843" cy="11155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8B59576-27FC-829C-4D49-072EA1E58F6F}"/>
              </a:ext>
            </a:extLst>
          </p:cNvPr>
          <p:cNvSpPr/>
          <p:nvPr/>
        </p:nvSpPr>
        <p:spPr>
          <a:xfrm rot="16200000">
            <a:off x="3470869" y="525606"/>
            <a:ext cx="193651" cy="635663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/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0FFF63-2E48-B53A-93E4-FD3EF94F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3020881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FD8C9-79AF-8288-59EF-71331EE91274}"/>
              </a:ext>
            </a:extLst>
          </p:cNvPr>
          <p:cNvSpPr/>
          <p:nvPr/>
        </p:nvSpPr>
        <p:spPr>
          <a:xfrm rot="16200000">
            <a:off x="7443396" y="1173306"/>
            <a:ext cx="195717" cy="5062339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340A0DE-E70A-E018-B50D-5BDB46DB569A}"/>
              </a:ext>
            </a:extLst>
          </p:cNvPr>
          <p:cNvSpPr/>
          <p:nvPr/>
        </p:nvSpPr>
        <p:spPr>
          <a:xfrm rot="13800000">
            <a:off x="5723016" y="2269442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882EE-C91C-1EA1-318F-276B6A2509BD}"/>
              </a:ext>
            </a:extLst>
          </p:cNvPr>
          <p:cNvSpPr/>
          <p:nvPr/>
        </p:nvSpPr>
        <p:spPr>
          <a:xfrm rot="2040000">
            <a:off x="6209709" y="3056322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3AF3B-9044-4DA6-2087-4764BC1E3F77}"/>
              </a:ext>
            </a:extLst>
          </p:cNvPr>
          <p:cNvSpPr/>
          <p:nvPr/>
        </p:nvSpPr>
        <p:spPr>
          <a:xfrm rot="2040000">
            <a:off x="6346061" y="2553058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A4D6D-FA85-FCA5-D4CC-E9E5E80D92AF}"/>
              </a:ext>
            </a:extLst>
          </p:cNvPr>
          <p:cNvSpPr txBox="1"/>
          <p:nvPr/>
        </p:nvSpPr>
        <p:spPr>
          <a:xfrm>
            <a:off x="7405015" y="2071189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64940-565B-4108-855D-8F6853F3730C}"/>
              </a:ext>
            </a:extLst>
          </p:cNvPr>
          <p:cNvSpPr txBox="1"/>
          <p:nvPr/>
        </p:nvSpPr>
        <p:spPr>
          <a:xfrm>
            <a:off x="8279951" y="310236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/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492E-B36D-FF13-BE30-AF9EDD57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2216331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/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AF39B-D0B8-17CD-E08C-0E455947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3759281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60925B-742D-9100-1FD5-408F0888F24A}"/>
              </a:ext>
            </a:extLst>
          </p:cNvPr>
          <p:cNvSpPr txBox="1"/>
          <p:nvPr/>
        </p:nvSpPr>
        <p:spPr>
          <a:xfrm rot="16200000">
            <a:off x="11475044" y="353094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C6CC82E-A22D-A977-747E-3CE73D761211}"/>
              </a:ext>
            </a:extLst>
          </p:cNvPr>
          <p:cNvSpPr/>
          <p:nvPr/>
        </p:nvSpPr>
        <p:spPr>
          <a:xfrm rot="14100000">
            <a:off x="5940692" y="2818353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660BC-710D-BDFA-7F44-FD5DF5E142AE}"/>
              </a:ext>
            </a:extLst>
          </p:cNvPr>
          <p:cNvSpPr/>
          <p:nvPr/>
        </p:nvSpPr>
        <p:spPr>
          <a:xfrm rot="1951731">
            <a:off x="6285479" y="3298088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F458AD-E2DD-1132-FE81-E8CFA7491D08}"/>
              </a:ext>
            </a:extLst>
          </p:cNvPr>
          <p:cNvSpPr/>
          <p:nvPr/>
        </p:nvSpPr>
        <p:spPr>
          <a:xfrm rot="3280410">
            <a:off x="6325962" y="3064458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E0BA8273-DC75-C1B3-5D42-C4CDFC872C10}"/>
              </a:ext>
            </a:extLst>
          </p:cNvPr>
          <p:cNvSpPr/>
          <p:nvPr/>
        </p:nvSpPr>
        <p:spPr>
          <a:xfrm rot="16200000">
            <a:off x="375045" y="35932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2BF1-1D8D-5E8A-4A70-E938578434C7}"/>
              </a:ext>
            </a:extLst>
          </p:cNvPr>
          <p:cNvSpPr txBox="1"/>
          <p:nvPr/>
        </p:nvSpPr>
        <p:spPr>
          <a:xfrm>
            <a:off x="1883292" y="3129238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63B7B3-8D40-0ADA-D132-DE002890F95E}"/>
              </a:ext>
            </a:extLst>
          </p:cNvPr>
          <p:cNvSpPr/>
          <p:nvPr/>
        </p:nvSpPr>
        <p:spPr>
          <a:xfrm rot="1951731">
            <a:off x="6331726" y="3107763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1A0188D-52C2-BD21-A168-2FD8BC5D4A79}"/>
              </a:ext>
            </a:extLst>
          </p:cNvPr>
          <p:cNvSpPr/>
          <p:nvPr/>
        </p:nvSpPr>
        <p:spPr>
          <a:xfrm>
            <a:off x="6212538" y="3005031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987A6-14EF-5CF8-2A3C-D772E644C3EE}"/>
              </a:ext>
            </a:extLst>
          </p:cNvPr>
          <p:cNvSpPr txBox="1"/>
          <p:nvPr/>
        </p:nvSpPr>
        <p:spPr>
          <a:xfrm rot="16200000">
            <a:off x="-448023" y="357165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F1344-B86C-6A72-3222-54ED1B06E6E1}"/>
              </a:ext>
            </a:extLst>
          </p:cNvPr>
          <p:cNvSpPr/>
          <p:nvPr/>
        </p:nvSpPr>
        <p:spPr>
          <a:xfrm>
            <a:off x="4875189" y="3617759"/>
            <a:ext cx="3840480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2EA34814-E70D-5446-7201-8362EEF3A1B1}"/>
              </a:ext>
            </a:extLst>
          </p:cNvPr>
          <p:cNvSpPr/>
          <p:nvPr/>
        </p:nvSpPr>
        <p:spPr>
          <a:xfrm>
            <a:off x="8608486" y="347014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808911-5AEF-4297-BE19-DB4DC0BDA555}"/>
              </a:ext>
            </a:extLst>
          </p:cNvPr>
          <p:cNvSpPr/>
          <p:nvPr/>
        </p:nvSpPr>
        <p:spPr>
          <a:xfrm rot="16200000">
            <a:off x="6220452" y="829291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BD25B1-31C5-7BCA-6799-AC2AB7C51131}"/>
              </a:ext>
            </a:extLst>
          </p:cNvPr>
          <p:cNvSpPr/>
          <p:nvPr/>
        </p:nvSpPr>
        <p:spPr>
          <a:xfrm rot="16200000">
            <a:off x="2927102" y="2016443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CAA01-D787-3086-AF5A-EA4A8474AD4C}"/>
              </a:ext>
            </a:extLst>
          </p:cNvPr>
          <p:cNvSpPr txBox="1"/>
          <p:nvPr/>
        </p:nvSpPr>
        <p:spPr>
          <a:xfrm>
            <a:off x="660058" y="2940711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E9A7891B-FB5A-61B2-01A6-2102BDE1D0E5}"/>
              </a:ext>
            </a:extLst>
          </p:cNvPr>
          <p:cNvSpPr/>
          <p:nvPr/>
        </p:nvSpPr>
        <p:spPr>
          <a:xfrm>
            <a:off x="1009989" y="339698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909C-37DC-A12A-9EA0-EAA1225F2EFA}"/>
              </a:ext>
            </a:extLst>
          </p:cNvPr>
          <p:cNvSpPr txBox="1"/>
          <p:nvPr/>
        </p:nvSpPr>
        <p:spPr>
          <a:xfrm>
            <a:off x="496599" y="399068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353E86-2517-3592-ABD2-A1AE71487A90}"/>
              </a:ext>
            </a:extLst>
          </p:cNvPr>
          <p:cNvSpPr/>
          <p:nvPr/>
        </p:nvSpPr>
        <p:spPr>
          <a:xfrm rot="16200000">
            <a:off x="427086" y="3173732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6AECE-336D-D958-7EDE-C76DC772FD8D}"/>
              </a:ext>
            </a:extLst>
          </p:cNvPr>
          <p:cNvSpPr/>
          <p:nvPr/>
        </p:nvSpPr>
        <p:spPr>
          <a:xfrm>
            <a:off x="10013141" y="3617760"/>
            <a:ext cx="82196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613F4AC3-3A23-45C2-1B74-880333BF46A4}"/>
              </a:ext>
            </a:extLst>
          </p:cNvPr>
          <p:cNvSpPr/>
          <p:nvPr/>
        </p:nvSpPr>
        <p:spPr>
          <a:xfrm>
            <a:off x="10120808" y="3257147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23F314-907D-D395-48E5-BEB562BEA295}"/>
              </a:ext>
            </a:extLst>
          </p:cNvPr>
          <p:cNvSpPr/>
          <p:nvPr/>
        </p:nvSpPr>
        <p:spPr>
          <a:xfrm>
            <a:off x="10495426" y="3601177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D26AB4-A9BD-9E13-F559-EE474D85C7AC}"/>
              </a:ext>
            </a:extLst>
          </p:cNvPr>
          <p:cNvSpPr/>
          <p:nvPr/>
        </p:nvSpPr>
        <p:spPr>
          <a:xfrm>
            <a:off x="10158600" y="3865863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16931-D61B-AA58-544D-6623346E9CA1}"/>
              </a:ext>
            </a:extLst>
          </p:cNvPr>
          <p:cNvSpPr/>
          <p:nvPr/>
        </p:nvSpPr>
        <p:spPr>
          <a:xfrm>
            <a:off x="10880460" y="3964531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FF568-36BB-C7B4-0156-C65DC8177FDD}"/>
              </a:ext>
            </a:extLst>
          </p:cNvPr>
          <p:cNvSpPr/>
          <p:nvPr/>
        </p:nvSpPr>
        <p:spPr>
          <a:xfrm>
            <a:off x="10537448" y="3798584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BEEE7-1A73-F015-7A58-5EB068F3ADB6}"/>
              </a:ext>
            </a:extLst>
          </p:cNvPr>
          <p:cNvSpPr txBox="1"/>
          <p:nvPr/>
        </p:nvSpPr>
        <p:spPr>
          <a:xfrm>
            <a:off x="9859040" y="2499355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2E00A0-0F6F-C2C9-5753-0A1E7ADA4134}"/>
              </a:ext>
            </a:extLst>
          </p:cNvPr>
          <p:cNvCxnSpPr>
            <a:cxnSpLocks/>
          </p:cNvCxnSpPr>
          <p:nvPr/>
        </p:nvCxnSpPr>
        <p:spPr>
          <a:xfrm>
            <a:off x="10049894" y="2992531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0A70F-456A-EC2B-667D-FC9A562D57AC}"/>
              </a:ext>
            </a:extLst>
          </p:cNvPr>
          <p:cNvSpPr/>
          <p:nvPr/>
        </p:nvSpPr>
        <p:spPr>
          <a:xfrm>
            <a:off x="11138222" y="3605573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C376AF-995A-4C63-2B24-F0A0DA48E070}"/>
              </a:ext>
            </a:extLst>
          </p:cNvPr>
          <p:cNvSpPr/>
          <p:nvPr/>
        </p:nvSpPr>
        <p:spPr>
          <a:xfrm>
            <a:off x="9773829" y="3454917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34F642-45B2-2BA5-BA69-CBB69C9D6D57}"/>
              </a:ext>
            </a:extLst>
          </p:cNvPr>
          <p:cNvSpPr/>
          <p:nvPr/>
        </p:nvSpPr>
        <p:spPr>
          <a:xfrm rot="10800000">
            <a:off x="997663" y="374821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C0444A-8ACD-F251-5A48-E992D3EE574D}"/>
              </a:ext>
            </a:extLst>
          </p:cNvPr>
          <p:cNvSpPr/>
          <p:nvPr/>
        </p:nvSpPr>
        <p:spPr>
          <a:xfrm>
            <a:off x="6164817" y="3028041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/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7CA853-4B16-B35C-19C3-4816CEC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971370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Microscope outline">
            <a:extLst>
              <a:ext uri="{FF2B5EF4-FFF2-40B4-BE49-F238E27FC236}">
                <a16:creationId xmlns:a16="http://schemas.microsoft.com/office/drawing/2014/main" id="{F8413598-F8A6-0557-E670-43593C96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787143" y="2883621"/>
            <a:ext cx="527944" cy="5279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BAAD95-D204-1B59-214C-37814D0421FD}"/>
              </a:ext>
            </a:extLst>
          </p:cNvPr>
          <p:cNvSpPr txBox="1"/>
          <p:nvPr/>
        </p:nvSpPr>
        <p:spPr>
          <a:xfrm>
            <a:off x="420184" y="24993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D529A8-9CDE-EA4F-F070-C5515BA7F213}"/>
              </a:ext>
            </a:extLst>
          </p:cNvPr>
          <p:cNvSpPr/>
          <p:nvPr/>
        </p:nvSpPr>
        <p:spPr>
          <a:xfrm rot="16200000">
            <a:off x="4729217" y="-2403200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BAE3F-E5A6-00ED-6FA7-D1392FEA90A9}"/>
              </a:ext>
            </a:extLst>
          </p:cNvPr>
          <p:cNvSpPr txBox="1"/>
          <p:nvPr/>
        </p:nvSpPr>
        <p:spPr>
          <a:xfrm>
            <a:off x="6096000" y="359790"/>
            <a:ext cx="256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Experiments 1 &amp; 2</a:t>
            </a:r>
          </a:p>
          <a:p>
            <a:pPr algn="ctr"/>
            <a:r>
              <a:rPr lang="en-US" sz="2400" dirty="0"/>
              <a:t>(Tartrazine)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293EC-C3FF-F2D5-DFEC-938363A8A86F}"/>
              </a:ext>
            </a:extLst>
          </p:cNvPr>
          <p:cNvSpPr txBox="1"/>
          <p:nvPr/>
        </p:nvSpPr>
        <p:spPr>
          <a:xfrm>
            <a:off x="9566341" y="315860"/>
            <a:ext cx="257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3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C738C98-FDC7-96AD-51EC-F13986263A05}"/>
              </a:ext>
            </a:extLst>
          </p:cNvPr>
          <p:cNvSpPr/>
          <p:nvPr/>
        </p:nvSpPr>
        <p:spPr>
          <a:xfrm rot="5400000">
            <a:off x="6138658" y="-157585"/>
            <a:ext cx="277374" cy="11539461"/>
          </a:xfrm>
          <a:prstGeom prst="rightBrace">
            <a:avLst>
              <a:gd name="adj1" fmla="val 48051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7CC4B-A4F3-7641-A3C1-7637FA7C84D3}"/>
              </a:ext>
            </a:extLst>
          </p:cNvPr>
          <p:cNvSpPr txBox="1"/>
          <p:nvPr/>
        </p:nvSpPr>
        <p:spPr>
          <a:xfrm>
            <a:off x="5000502" y="5964107"/>
            <a:ext cx="2582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Experiment 4</a:t>
            </a:r>
          </a:p>
          <a:p>
            <a:pPr algn="ctr"/>
            <a:r>
              <a:rPr lang="en-US" sz="2400" dirty="0"/>
              <a:t>NaOH, CH</a:t>
            </a:r>
            <a:r>
              <a:rPr lang="en-US" sz="2400" baseline="-25000" dirty="0"/>
              <a:t>3</a:t>
            </a:r>
            <a:r>
              <a:rPr lang="en-US" sz="2400" dirty="0"/>
              <a:t>COOH</a:t>
            </a:r>
          </a:p>
        </p:txBody>
      </p:sp>
    </p:spTree>
    <p:extLst>
      <p:ext uri="{BB962C8B-B14F-4D97-AF65-F5344CB8AC3E}">
        <p14:creationId xmlns:p14="http://schemas.microsoft.com/office/powerpoint/2010/main" val="3189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CFF08E-0973-DE25-AD2F-8C2DA284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4674-024A-B2FC-ED35-628A1C78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89CA-C359-D669-C52C-F75F7158F8DD}"/>
              </a:ext>
            </a:extLst>
          </p:cNvPr>
          <p:cNvSpPr txBox="1"/>
          <p:nvPr/>
        </p:nvSpPr>
        <p:spPr>
          <a:xfrm>
            <a:off x="27432" y="960120"/>
            <a:ext cx="38092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</a:t>
            </a:r>
            <a:r>
              <a:rPr lang="en-US" b="1" dirty="0"/>
              <a:t>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Experimental-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26D98A3-F66F-2193-8519-0B66C6F6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AEF0-D2C9-EEC1-551D-B8439691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72" y="134718"/>
            <a:ext cx="6681304" cy="63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pic>
        <p:nvPicPr>
          <p:cNvPr id="9" name="Processed_Observation_Outlet_CNN (10)">
            <a:hlinkClick r:id="" action="ppaction://media"/>
            <a:extLst>
              <a:ext uri="{FF2B5EF4-FFF2-40B4-BE49-F238E27FC236}">
                <a16:creationId xmlns:a16="http://schemas.microsoft.com/office/drawing/2014/main" id="{4BF54C32-6294-633E-F787-0C0F5C86E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88190" y="1828791"/>
            <a:ext cx="4669291" cy="26264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346851" y="2555209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851" y="2555209"/>
                <a:ext cx="759374" cy="307777"/>
              </a:xfrm>
              <a:prstGeom prst="rect">
                <a:avLst/>
              </a:prstGeom>
              <a:blipFill>
                <a:blip r:embed="rId9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470405" y="3761529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470405" y="3761529"/>
                <a:ext cx="759374" cy="307777"/>
              </a:xfrm>
              <a:prstGeom prst="rect">
                <a:avLst/>
              </a:prstGeom>
              <a:blipFill>
                <a:blip r:embed="rId10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8052600" y="2057939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8052600" y="2057939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phic 20">
            <a:extLst>
              <a:ext uri="{FF2B5EF4-FFF2-40B4-BE49-F238E27FC236}">
                <a16:creationId xmlns:a16="http://schemas.microsoft.com/office/drawing/2014/main" id="{56708800-A2C5-9FCF-4EE6-F2D56D5B1A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73589" y="4160196"/>
            <a:ext cx="3518411" cy="26388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rocessed_Observation_Inlet_CNN (1)">
            <a:hlinkClick r:id="" action="ppaction://media"/>
            <a:extLst>
              <a:ext uri="{FF2B5EF4-FFF2-40B4-BE49-F238E27FC236}">
                <a16:creationId xmlns:a16="http://schemas.microsoft.com/office/drawing/2014/main" id="{200C0723-91AA-9410-32B4-6A7B3F0DEA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4519" y="1837086"/>
            <a:ext cx="4654544" cy="261818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EC36CB3-2479-36A7-FAF0-7669F369FE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17" y="4248901"/>
            <a:ext cx="3501968" cy="262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86D38ED-18FF-C3C7-8815-E41DD13B9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087586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86D38ED-18FF-C3C7-8815-E41DD13B9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087586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7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7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7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7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7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7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7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7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5560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rocessed_CNN_Outlet_500_ms (1)">
            <a:hlinkClick r:id="" action="ppaction://media"/>
            <a:extLst>
              <a:ext uri="{FF2B5EF4-FFF2-40B4-BE49-F238E27FC236}">
                <a16:creationId xmlns:a16="http://schemas.microsoft.com/office/drawing/2014/main" id="{68FEEED3-69A5-8773-3BC4-76E321A4A1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26538" y="1808539"/>
            <a:ext cx="4389733" cy="2469225"/>
          </a:xfrm>
          <a:prstGeom prst="rect">
            <a:avLst/>
          </a:prstGeom>
        </p:spPr>
      </p:pic>
      <p:pic>
        <p:nvPicPr>
          <p:cNvPr id="3" name="Processed_CNN_Inlet_500_ms (1)">
            <a:hlinkClick r:id="" action="ppaction://media"/>
            <a:extLst>
              <a:ext uri="{FF2B5EF4-FFF2-40B4-BE49-F238E27FC236}">
                <a16:creationId xmlns:a16="http://schemas.microsoft.com/office/drawing/2014/main" id="{0C149C60-2232-868B-A3F8-D7DD540ED1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395" y="1872182"/>
            <a:ext cx="4389733" cy="2469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8119796" y="2532929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96" y="2532929"/>
                <a:ext cx="759374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470405" y="3761529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470405" y="3761529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9469139" y="1945250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9469139" y="1945250"/>
                <a:ext cx="759374" cy="307777"/>
              </a:xfrm>
              <a:prstGeom prst="rect">
                <a:avLst/>
              </a:prstGeom>
              <a:blipFill>
                <a:blip r:embed="rId1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1586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DC25538-71DE-B0AA-7F29-98673E1383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376503"/>
            <a:ext cx="4095451" cy="24538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90E3B44-E927-7D56-03B1-0863A1F03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6856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576" y="6255287"/>
            <a:ext cx="853888" cy="365125"/>
          </a:xfrm>
        </p:spPr>
        <p:txBody>
          <a:bodyPr/>
          <a:lstStyle/>
          <a:p>
            <a:fld id="{3801A86C-F01E-4C0E-9F03-54E8BB238C7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757130" cy="2675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8062380" y="72168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6716949" y="1337943"/>
            <a:ext cx="1345082" cy="1877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539651" y="1350493"/>
            <a:ext cx="2294926" cy="177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431" y="749843"/>
                <a:ext cx="759374" cy="307777"/>
              </a:xfrm>
              <a:prstGeom prst="rect">
                <a:avLst/>
              </a:prstGeom>
              <a:blipFill>
                <a:blip r:embed="rId4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7689572" y="1750232"/>
                <a:ext cx="759374" cy="307777"/>
              </a:xfrm>
              <a:prstGeom prst="rect">
                <a:avLst/>
              </a:prstGeom>
              <a:blipFill>
                <a:blip r:embed="rId5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7552495" y="215241"/>
                <a:ext cx="759374" cy="307777"/>
              </a:xfrm>
              <a:prstGeom prst="rect">
                <a:avLst/>
              </a:prstGeom>
              <a:blipFill>
                <a:blip r:embed="rId6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oMath>
                          </a14:m>
                          <a:r>
                            <a:rPr lang="en-US" sz="1400" dirty="0"/>
                            <a:t>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500250"/>
                  </p:ext>
                </p:extLst>
              </p:nvPr>
            </p:nvGraphicFramePr>
            <p:xfrm>
              <a:off x="494550" y="870684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00000" r="-154255" b="-3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00000" r="-1399" b="-3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196154" r="-154255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196154" r="-1399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301961" r="-15425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301961" r="-139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532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7"/>
                          <a:stretch>
                            <a:fillRect l="-6608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5195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4DD2F8D7-B53E-A64F-24EB-801808795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84" y="3222819"/>
            <a:ext cx="5438196" cy="3611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FC19F4C-3222-7ABD-534F-7DE09DFF3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486" y="3222819"/>
            <a:ext cx="5438196" cy="36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rocessed_CNN_Outlet_1_5_s (1)">
            <a:hlinkClick r:id="" action="ppaction://media"/>
            <a:extLst>
              <a:ext uri="{FF2B5EF4-FFF2-40B4-BE49-F238E27FC236}">
                <a16:creationId xmlns:a16="http://schemas.microsoft.com/office/drawing/2014/main" id="{EA6AB287-6F74-3F76-66BA-F309D8647B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7968" y="1820858"/>
            <a:ext cx="4389733" cy="2469225"/>
          </a:xfrm>
          <a:prstGeom prst="rect">
            <a:avLst/>
          </a:prstGeom>
        </p:spPr>
      </p:pic>
      <p:pic>
        <p:nvPicPr>
          <p:cNvPr id="9" name="Processed_CNN_Inlet_1_s (1)">
            <a:hlinkClick r:id="" action="ppaction://media"/>
            <a:extLst>
              <a:ext uri="{FF2B5EF4-FFF2-40B4-BE49-F238E27FC236}">
                <a16:creationId xmlns:a16="http://schemas.microsoft.com/office/drawing/2014/main" id="{00F93490-0870-7136-72D9-F4186A0CF4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484" y="1878044"/>
            <a:ext cx="4389733" cy="2469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28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346851" y="2555209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851" y="2555209"/>
                <a:ext cx="759374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076998" y="3516976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8955304" y="2051779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8955304" y="2051779"/>
                <a:ext cx="759374" cy="307777"/>
              </a:xfrm>
              <a:prstGeom prst="rect">
                <a:avLst/>
              </a:prstGeom>
              <a:blipFill>
                <a:blip r:embed="rId1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.15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30117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350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744E3416-C9FF-39F6-DD00-EF43B5E13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42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F73BBD-787C-F3F9-06C2-D4B9432BA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5541" y="4401000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067D7A-6726-076F-C384-90BEF18E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rocessed_CNN_Outlet_1_s (1)">
            <a:hlinkClick r:id="" action="ppaction://media"/>
            <a:extLst>
              <a:ext uri="{FF2B5EF4-FFF2-40B4-BE49-F238E27FC236}">
                <a16:creationId xmlns:a16="http://schemas.microsoft.com/office/drawing/2014/main" id="{C2576FAE-3EDD-719F-2D79-E33366F33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88190" y="1792137"/>
            <a:ext cx="4389733" cy="2469225"/>
          </a:xfrm>
          <a:prstGeom prst="rect">
            <a:avLst/>
          </a:prstGeom>
        </p:spPr>
      </p:pic>
      <p:pic>
        <p:nvPicPr>
          <p:cNvPr id="9" name="Processed_CNN_Inlet_1_5_s (1)">
            <a:hlinkClick r:id="" action="ppaction://media"/>
            <a:extLst>
              <a:ext uri="{FF2B5EF4-FFF2-40B4-BE49-F238E27FC236}">
                <a16:creationId xmlns:a16="http://schemas.microsoft.com/office/drawing/2014/main" id="{4E1F1F6A-4505-26B7-DA68-3CBA101B6A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000" y="1842578"/>
            <a:ext cx="4389733" cy="2469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9FEF0-8158-5418-181D-968E86C7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" y="58996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4FD7669-5FF7-B734-CC9B-D9904EB2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1005" y="6433879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7" name="Picture 6" descr="A white paper with a diamond shape&#10;&#10;AI-generated content may be incorrect.">
            <a:extLst>
              <a:ext uri="{FF2B5EF4-FFF2-40B4-BE49-F238E27FC236}">
                <a16:creationId xmlns:a16="http://schemas.microsoft.com/office/drawing/2014/main" id="{B9D9EADA-6319-FD5A-409A-1F0D8F95F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8" y="0"/>
            <a:ext cx="4167749" cy="2344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C02A53-5A0A-63BC-9405-B9695CC7F074}"/>
              </a:ext>
            </a:extLst>
          </p:cNvPr>
          <p:cNvSpPr/>
          <p:nvPr/>
        </p:nvSpPr>
        <p:spPr>
          <a:xfrm>
            <a:off x="7584760" y="680770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621FD-64EA-3996-CD7A-C9AA55D2CBE9}"/>
              </a:ext>
            </a:extLst>
          </p:cNvPr>
          <p:cNvCxnSpPr>
            <a:cxnSpLocks/>
          </p:cNvCxnSpPr>
          <p:nvPr/>
        </p:nvCxnSpPr>
        <p:spPr>
          <a:xfrm flipH="1">
            <a:off x="7488190" y="1297357"/>
            <a:ext cx="96570" cy="539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A084-E3E8-0108-EAD8-1AA9FA65419B}"/>
              </a:ext>
            </a:extLst>
          </p:cNvPr>
          <p:cNvCxnSpPr>
            <a:cxnSpLocks/>
          </p:cNvCxnSpPr>
          <p:nvPr/>
        </p:nvCxnSpPr>
        <p:spPr>
          <a:xfrm>
            <a:off x="8062031" y="1297357"/>
            <a:ext cx="4095450" cy="531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/>
              <p:nvPr/>
            </p:nvSpPr>
            <p:spPr>
              <a:xfrm>
                <a:off x="7346851" y="2555209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BCA83-7F3D-78CB-6B75-3F0C3E81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851" y="2555209"/>
                <a:ext cx="759374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/>
              <p:nvPr/>
            </p:nvSpPr>
            <p:spPr>
              <a:xfrm rot="18407081">
                <a:off x="8853177" y="373181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41184-1E15-36C1-D630-7ED0E266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07081">
                <a:off x="8853177" y="3731812"/>
                <a:ext cx="759374" cy="307777"/>
              </a:xfrm>
              <a:prstGeom prst="rect">
                <a:avLst/>
              </a:prstGeom>
              <a:blipFill>
                <a:blip r:embed="rId11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/>
              <p:nvPr/>
            </p:nvSpPr>
            <p:spPr>
              <a:xfrm rot="2872078">
                <a:off x="8670461" y="2002482"/>
                <a:ext cx="759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Pipe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7BEE9-0B1F-2DB4-681C-B5166D33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2078">
                <a:off x="8670461" y="2002482"/>
                <a:ext cx="759374" cy="307777"/>
              </a:xfrm>
              <a:prstGeom prst="rect">
                <a:avLst/>
              </a:prstGeom>
              <a:blipFill>
                <a:blip r:embed="rId1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B9CF25-E266-72EB-2DD1-9E8AB27B51DD}"/>
              </a:ext>
            </a:extLst>
          </p:cNvPr>
          <p:cNvSpPr/>
          <p:nvPr/>
        </p:nvSpPr>
        <p:spPr>
          <a:xfrm>
            <a:off x="5935254" y="718189"/>
            <a:ext cx="477271" cy="618053"/>
          </a:xfrm>
          <a:prstGeom prst="rect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7EBF0-CD77-4EFB-7681-0FCC2261B593}"/>
              </a:ext>
            </a:extLst>
          </p:cNvPr>
          <p:cNvCxnSpPr>
            <a:cxnSpLocks/>
          </p:cNvCxnSpPr>
          <p:nvPr/>
        </p:nvCxnSpPr>
        <p:spPr>
          <a:xfrm flipH="1">
            <a:off x="27432" y="1334776"/>
            <a:ext cx="5907822" cy="50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B26B9-7C53-9248-6CE9-580CC8ECC80C}"/>
              </a:ext>
            </a:extLst>
          </p:cNvPr>
          <p:cNvCxnSpPr>
            <a:cxnSpLocks/>
          </p:cNvCxnSpPr>
          <p:nvPr/>
        </p:nvCxnSpPr>
        <p:spPr>
          <a:xfrm flipH="1">
            <a:off x="4718646" y="1334776"/>
            <a:ext cx="1693879" cy="486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tr-TR" sz="1400" b="0" i="1" dirty="0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400" dirty="0"/>
                            <a:t>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400" dirty="0"/>
                            <a:t> Tartrazine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de-DE" sz="14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endParaRPr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FD7A39-6E45-71CE-8105-CE4F5E612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0604"/>
                  </p:ext>
                </p:extLst>
              </p:nvPr>
            </p:nvGraphicFramePr>
            <p:xfrm>
              <a:off x="4840459" y="4707406"/>
              <a:ext cx="2886079" cy="154044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42004">
                      <a:extLst>
                        <a:ext uri="{9D8B030D-6E8A-4147-A177-3AD203B41FA5}">
                          <a16:colId xmlns:a16="http://schemas.microsoft.com/office/drawing/2014/main" val="2505353051"/>
                        </a:ext>
                      </a:extLst>
                    </a:gridCol>
                    <a:gridCol w="1744075">
                      <a:extLst>
                        <a:ext uri="{9D8B030D-6E8A-4147-A177-3AD203B41FA5}">
                          <a16:colId xmlns:a16="http://schemas.microsoft.com/office/drawing/2014/main" val="255388743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309347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04000" r="-154255" b="-3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04000" r="-1399" b="-3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26546"/>
                      </a:ext>
                    </a:extLst>
                  </a:tr>
                  <a:tr h="3212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192453" r="-154255" b="-1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192453" r="-1399" b="-1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1978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310000" r="-154255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310000" r="-139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3371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1064" t="-410000" r="-154255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3"/>
                          <a:stretch>
                            <a:fillRect l="-66434" t="-410000" r="-1399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84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3BA91998-FE8E-5C1A-50C9-45CA398E82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95" y="4297356"/>
            <a:ext cx="4091940" cy="24517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836EA2-4376-82C5-1CCB-B06D461F8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0060" y="4261362"/>
            <a:ext cx="409194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0686-B94C-3AC4-1864-649D20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631E550-C217-DBE7-77EC-D58F030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279B4FCD-4CBA-2669-82DD-CB9C02600A70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749283C5-9A82-E23E-E6AC-2087F1A76893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B1D54665-3961-DD4C-65E0-4010240D2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62CD4DFF-3FA6-FD0F-803C-3FFEC6D9C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73491CD2-7210-1912-FA78-3478370415E4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144EC78A-C203-AC9F-16FC-5E67C5670B2E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F2B0DA5A-A3BC-6FD3-14B3-D64A013177CB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09EE6A1C-D026-3FAF-8DEC-A58D71D596B0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D322D1C5-8D4D-6B7F-4E51-1AE291FFAC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FBCA6C4-DB96-44F8-9B7C-015E99C827EA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12A0A4A4-6F71-9C92-DC74-695E9DE41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8811940-ED55-4C92-AD77-D4A23EABA84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5E35F7A6-5EB2-FF1A-E239-ABF7A21AD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AFC017-D79A-4353-A064-7395BD8C0FA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6683AC09-B90B-B43F-E9EB-F668CAD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22B12CD1-89DF-4B02-9D8D-CB2B5FDEBFD4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D6A03733-300C-4574-6A09-855885FC19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96BB0266-577B-4FE1-83DD-BBAB2FA5B0E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BEFC8526-255D-0C45-A33D-B4134F629A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A16FF85C-4AA7-4982-A71D-FE070F1EE65B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C71730A3-D52E-7C05-D0B1-E735695E3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13E8631-B871-464A-9F85-5098E3B025C2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1B6581-92C8-E605-CEFA-5FD99DE44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1333FDE-FABD-45AD-A9A2-136671FACA00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7E6249FB-C27D-1D5F-4EA4-58F35ABAE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7EC31CE8-79CA-42A8-AC26-EE17640D946E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3D4D2EC6-D979-738E-291C-526CC5CDB4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0FC23F98-194D-4ABD-B2FD-380C307F6497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50A66868-24BA-E993-1A9B-C25A220B9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FA01BE8-D1D9-4C5F-906A-694F5ABA5557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87A26BD-C377-57C2-EC59-8DD88438E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4F8EBF20-1ECF-4E24-B16D-E3757A83E4BA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66E7CC2C-E5B4-50EC-7D7F-0C51FBB1E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65E75D4-9A18-40A1-B70D-FE27A9F3B0ED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F74C6DC9-5B8E-26A7-EF09-04A91251BA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E976BA8-193C-41BB-92D8-2AD89F1D8984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D9A03394-360B-ECF7-601E-DCADDBE76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929B4F78-13EF-4155-9067-D039EB634784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F8C1BFC5-D2DF-034F-4A16-0C1E7ECE4721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E9C64B07-317D-3E5B-5B96-5E4388905F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97FA4B2F-00F6-493A-A19E-E23F8D4E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F8311C16-E77B-D079-657D-F5995A3F70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" name="Ink 17">
                        <a:extLst>
                          <a:ext uri="{FF2B5EF4-FFF2-40B4-BE49-F238E27FC236}">
                            <a16:creationId xmlns:a16="http://schemas.microsoft.com/office/drawing/2014/main" id="{BE3CA856-0CA9-41DE-BA69-EAD83701D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D2D59BB8-91BC-6D0D-609A-C95D6E688C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26" name="Ink 25">
                        <a:extLst>
                          <a:ext uri="{FF2B5EF4-FFF2-40B4-BE49-F238E27FC236}">
                            <a16:creationId xmlns:a16="http://schemas.microsoft.com/office/drawing/2014/main" id="{E0C9C4C4-73A5-4F74-9381-A2DF2E733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3696923" y="4791717"/>
                        <a:ext cx="441360" cy="23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7D6E09EA-1E18-F480-0467-E61EE32276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2801BB36-940E-4DE4-987C-A3277746B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54A8D647-1044-5D6C-7C80-7854AF2DB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28" name="Ink 27">
                        <a:extLst>
                          <a:ext uri="{FF2B5EF4-FFF2-40B4-BE49-F238E27FC236}">
                            <a16:creationId xmlns:a16="http://schemas.microsoft.com/office/drawing/2014/main" id="{8E3A47B4-55A0-42B8-98B7-2957AEA5B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0A0B9900-386F-909E-4B31-B99CCE9BF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E20A6D8E-A176-41BA-A481-34653C4F26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193723" y="4389957"/>
                        <a:ext cx="68040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780D0B87-1C00-E78D-57D2-AA6B42F45B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0E06FFED-7B88-495E-9D8E-5DCBE566E8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575683" y="4507677"/>
                        <a:ext cx="3150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092656BB-2C9D-1C3F-9A78-3AC3652F4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C22C8059-B96B-4066-8720-F7E907248A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935C76E3-BEE2-67EE-A8CF-C7125577EA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BFB15D23-4CCD-450B-81AE-06B6133DA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129776" y="4708674"/>
                        <a:ext cx="7488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276D5CFB-BD20-8184-7B88-E5960FC88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54D09A60-CF1E-4599-A367-8E2B175C92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7CAAFB6A-05EF-9DDF-2B65-C3245B853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4C200B93-DE56-4A68-916A-14FDAD8FF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A811EF5C-6440-491B-01DC-DB99C1D38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BBF300D-9F58-4A4F-AA1E-A1E5D30D1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868D0A76-64FA-581E-9619-8600C2D77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B7CA3E3F-6C04-45F0-A8F4-94E3B8937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445856" y="4833234"/>
                        <a:ext cx="17964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04C37DC4-87EC-AD03-E9D6-C72C6F0E6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23B71FF8-F276-49A5-8D45-9CCBC7BBB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439736" y="4828194"/>
                        <a:ext cx="16308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84AC9213-1366-DDB4-3F6B-FE0465634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1CDC4632-CF18-49C1-B6F2-FDA865743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39576" y="4689954"/>
                        <a:ext cx="238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C2D12C57-9DC9-D77F-41A8-E8CA21C63E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8C258157-A9D6-48F7-AC93-44E8BDF32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01ED8D17-2E83-AA7B-C93E-888233B2A8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7B8730-5737-43EC-898E-765C2D67FC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7B139736-10E4-3BDF-AAE4-2BB2652DBB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283D5F0-FED3-412C-AF6B-78FA745DC4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6CDF1E3E-9B67-A0B4-D2C2-4C0A4A076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CF1073E4-DF6A-4FE9-A5CC-E32CF8C8C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9F915986-9F3B-C3FC-72A5-FF7BE159B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6F9B5537-9CF9-4D18-A56C-03FA56477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70448" y="3831282"/>
                        <a:ext cx="16704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5B27E18A-FB3C-B370-B333-A2E5B50B1B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6025FC89-32B7-4245-99F7-31FCAD3F4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C60139C5-1EEC-3F38-D53C-D8EA0A45C8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D68175B0-A5FE-4AA7-87DC-1389828D4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3331FCA2-EE9A-DE9C-8A0C-8C923797F2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E4F70FA7-E691-44A9-83DA-303461FD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14448" y="3724722"/>
                        <a:ext cx="147600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F3BBAD3E-9947-9777-D063-4D9DF4C673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4DDB403C-D47F-41F2-B1A9-F3CCCA75F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4C2B8E69-C45B-BD4C-C21B-724162971E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1EFC9424-62FA-4D8E-8BC0-D3963B02D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28E38B81-A8CD-E5FE-8599-7AB185256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C37D5D6D-1B9C-4CB5-9F4B-6FAF65E82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49448" y="4037202"/>
                        <a:ext cx="3780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A916A213-25FE-5E98-51D5-C23E5A11B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A1C83B56-0CF8-45A2-86B8-222A1EF0F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050008" y="3997242"/>
                        <a:ext cx="240480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4A4EA47C-11B7-5348-67C7-6F639078C6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B7A804B5-D5B9-47BB-B5ED-75F41F119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891248" y="4291362"/>
                        <a:ext cx="152640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4C705A2C-9D7A-3329-F9A0-AD220F2F4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260B4D5C-3CA1-4109-B3AC-66155F646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4889808" y="4527522"/>
                        <a:ext cx="63000" cy="14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D05DE89B-5FD5-3CE3-B656-9FD88F7CC0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11E4A68D-7D62-48DD-BF72-A50D048E5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433DC1D7-0B63-3441-B9F1-080C5E0F17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49CD7E89-C170-42B4-A9F5-F11F90FB3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A6B20232-B817-28C1-0685-EAB606352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881341A0-F15D-4FA7-AA51-07CFA212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4969728" y="4756482"/>
                        <a:ext cx="10188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CCB4B935-2FDF-8067-B89F-7E4DD181C2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72A98E7B-E9D3-4E42-9618-62F9859E3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052168" y="4642722"/>
                        <a:ext cx="89640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44508FB8-3BE9-6341-19AE-5D2DC108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8D016CA9-91E4-401B-B6CF-14A70FE945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105448" y="4426722"/>
                        <a:ext cx="173160" cy="29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23627A9A-7EBA-5FA0-E5CC-2BBB11A5BF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80998E8B-2677-49F8-A0CF-3F242FFEA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94DCA09D-6B2B-39E0-8C3D-12FAD7FAF1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6FA14F8-4E3A-4EB6-851D-B230AD5C0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4634E632-DC9B-F7F5-FAD6-F5E48D8C0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E63EE79-3031-4B7C-AD6D-CB2EB9670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F40D7909-EBD4-9827-01CF-A3CC023EA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0633C568-89EB-4806-A9EA-6A9193018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4194763" y="3848618"/>
                        <a:ext cx="230040" cy="139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AE170DB4-0AC6-BDDD-F598-E4FD4B4029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F1CC762-C659-4127-AA93-B1235DCDA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4224643" y="3905138"/>
                        <a:ext cx="741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880C4C0A-4C0F-B961-0B83-CAECD43404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10F23DAB-40D8-4CD2-B886-692E6964E5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4328683" y="3908378"/>
                        <a:ext cx="662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6B3EF1D3-1D77-6F43-4E5C-1644663B63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9AB31790-517D-4992-9A26-F4A46DC30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77A97138-C37A-FC5D-ED1F-2AEFA53BB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747BA645-552D-47FF-86DC-32A722EFA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4447123" y="3902258"/>
                        <a:ext cx="53280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DA165BAF-87D4-AABC-C3CD-0D1B4897E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C956AF1A-43FF-4FDE-834C-9C81AC560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414A2935-2112-234B-DBD6-34047C2C16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92CE737F-600A-4114-B871-44B1C671F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4541083" y="3908018"/>
                        <a:ext cx="5760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59F4B68D-2BDB-0466-3719-CBCAB6D8B7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08FA95E0-F0D9-4AD0-9FD3-3BB4A88D3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33ACB031-8617-CA74-CFA3-C5288F3611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EE3CA112-5D46-4E5A-8ABC-62A562356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9DBD7303-F901-A328-A67E-ECA6440245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A076DD61-9039-47BA-9D37-7F62B3751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4707043" y="3847898"/>
                        <a:ext cx="13212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7BC81D72-B282-AD93-DD0B-2E8CA92149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FD27536-8035-45CD-852A-A9F9C1397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0867D00C-E06D-28A2-7C91-0C277D5EE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495B5714-5277-4B6B-81B0-E18C57F5E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4821598" y="3859418"/>
                        <a:ext cx="77760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3BB220F0-5EAA-B4F9-3FC6-E2B3CF593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CE1D4C22-0ADF-4547-84FD-A7F036876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4841398" y="3919898"/>
                        <a:ext cx="35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F2F4745D-E79E-BC1A-CFD0-B8E99A52DF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55" name="Ink 154">
                        <a:extLst>
                          <a:ext uri="{FF2B5EF4-FFF2-40B4-BE49-F238E27FC236}">
                            <a16:creationId xmlns:a16="http://schemas.microsoft.com/office/drawing/2014/main" id="{AC267DCA-E21A-40CE-9245-F15ABD64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868D61FD-E16A-2042-7E59-78F91E296D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23785C6D-5586-490D-9EA3-76C3FB96E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4926718" y="3806858"/>
                        <a:ext cx="49680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C6AB2832-4CDB-10AB-A908-D120632AAE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64B02EBD-DE0C-4812-813F-6B6EF9F2A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3A82B986-8C45-8961-06C4-A60DAE946F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E50CD26-52E6-48BB-9713-8BD38D93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5003398" y="3733418"/>
                        <a:ext cx="7416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3E43A252-9D92-21B4-4B2C-6F8DEDE73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9E5AD331-EE3C-4CD3-955B-7F22C1E8A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5045158" y="3681218"/>
                        <a:ext cx="8460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883B131-B70E-272D-D067-62C5D69A2D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68E2F9BF-1D26-4F0E-83AF-45AD82530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AD2BF4E2-50DA-F00D-0B48-87C12BAF04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0DB7DB3F-773F-43CD-8613-2DF58CEA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5129398" y="3602378"/>
                        <a:ext cx="81000" cy="9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A9B111A9-449C-A43E-EB9D-A2961871DD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D4DF6D5-7456-4915-9E26-2274DA8A1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50E83A74-6F86-E578-070A-3916DA416F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36E777-CC1F-4317-AB9F-3DF22E73A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5221918" y="3500138"/>
                        <a:ext cx="8784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D9B948BB-1FD6-5C4A-A39E-2A987703A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C3CB1218-F893-4136-8714-A9959830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C7EE81D0-A04D-1FC2-203C-699E550BB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693B6C-2A30-411C-8FD8-EBF023C8C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2FC542FB-44C5-1D79-2E93-C89BF3D7F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7BC33D2C-0C27-4451-8A07-ABE84A15B7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5158558" y="3660338"/>
                        <a:ext cx="277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A21D4BC7-2AF2-1806-1516-675F6295A0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2A7E62B6-2255-4E97-AA91-75E7C8A31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173B1D75-F7A8-125D-0584-D906D0A983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C57B0689-64F3-4D9C-B327-1E750B748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5757F493-8F03-640F-98EE-19C7CA9257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FA003BD5-CC78-47F3-88A7-0090B5C4E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5030038" y="3778418"/>
                        <a:ext cx="3564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135073F8-E7F9-56FC-030D-6496A4E8B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28A9A473-5443-40BD-958B-FF5112332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0471FEC4-551A-BA8C-5CF5-33CF4144B0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3E3C2252-5C55-4F40-8382-F26F209B7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EC9AA929-1CB8-6893-147A-3771B3E0A7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971AEADA-6DBB-4755-A975-8B3D001AE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CE6BBE85-D157-479D-3FB8-C0C5E38DAD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7" name="Ink 6">
                        <a:extLst>
                          <a:ext uri="{FF2B5EF4-FFF2-40B4-BE49-F238E27FC236}">
                            <a16:creationId xmlns:a16="http://schemas.microsoft.com/office/drawing/2014/main" id="{D70D5A7B-B5B2-40C4-ABBD-EEE73B065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3089963" y="4158117"/>
                        <a:ext cx="22428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8DBEF73-5409-0457-05BA-750C425394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8" name="Ink 7">
                        <a:extLst>
                          <a:ext uri="{FF2B5EF4-FFF2-40B4-BE49-F238E27FC236}">
                            <a16:creationId xmlns:a16="http://schemas.microsoft.com/office/drawing/2014/main" id="{7F69D4DE-C6F5-4FC2-9272-8F66297E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3141083" y="4011957"/>
                        <a:ext cx="25668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16DE3302-226F-3003-03F4-9426E027F3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10" name="Ink 9">
                        <a:extLst>
                          <a:ext uri="{FF2B5EF4-FFF2-40B4-BE49-F238E27FC236}">
                            <a16:creationId xmlns:a16="http://schemas.microsoft.com/office/drawing/2014/main" id="{5AE4C357-0B0A-41B8-9DC3-BEE9EE1A4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E88EDA04-4F48-CAF7-1C31-DADCCD9B90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B80400EF-DDB0-4EA4-BD3A-3FE86E2B2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D51A51C9-17E9-A619-AB00-5BC176B46F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30" name="Ink 29">
                        <a:extLst>
                          <a:ext uri="{FF2B5EF4-FFF2-40B4-BE49-F238E27FC236}">
                            <a16:creationId xmlns:a16="http://schemas.microsoft.com/office/drawing/2014/main" id="{302087B8-3E74-406D-8ED9-27198975D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A294BB59-4ED7-FC62-46A8-E272B6ED2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7139C663-0FF5-44A3-A26F-A0E10BA48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3272843" y="4324437"/>
                        <a:ext cx="2386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0EFEE5D5-DA81-5911-0BB6-2BA0DB004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18FE37A7-DF9F-4BE7-8442-232828F10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D31E02D6-85A1-E1BE-681C-FD8ABFDD7F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F33C6160-38BD-4EE1-92FA-C6F7E9FC5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80BE70A0-CC05-0CCE-9325-6412D8D05A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D89BE053-9C30-443C-8B92-86487A850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2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38C97D47-F61E-B6FB-2C62-E65F6AAE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DEBE6BDF-76FF-42F7-9D50-C28B603E3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3"/>
                      <a:stretch>
                        <a:fillRect/>
                      </a:stretch>
                    </p:blipFill>
                    <p:spPr>
                      <a:xfrm>
                        <a:off x="3393288" y="4058730"/>
                        <a:ext cx="282600" cy="64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4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AB69B02C-A432-E653-C49F-A5144CEA5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FD45EF41-8BBE-4AA9-99FC-CAE5EF5E1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5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6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74B4E9D2-1854-1B79-653E-B52971E0D5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1FB81D70-B14C-4619-AFEF-8053ABD91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7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8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7180228A-774B-E6CB-D4A2-CCCE2B8D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52AB815F-A26F-46AF-BF20-7ABEF7FE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9"/>
                      <a:stretch>
                        <a:fillRect/>
                      </a:stretch>
                    </p:blipFill>
                    <p:spPr>
                      <a:xfrm>
                        <a:off x="2975443" y="3857258"/>
                        <a:ext cx="124200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8EC62BAE-373A-61B6-2D6A-C1038A500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AAACB1AF-41E9-4700-820C-F3B5E9001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83E68817-8923-899A-A445-D6859D8A7F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871883DA-CA3C-4DF3-86DE-DAF0130B3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3089923" y="3853298"/>
                        <a:ext cx="122400" cy="14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E51795CF-79C3-A0BF-00A5-43E98569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4A080750-6EF1-4CDC-9EDF-C577EB0C9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559BA59D-28FF-5750-03C3-F47D124196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F9A6206B-2287-4A22-A862-276C5DEDC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3206923" y="3850778"/>
                        <a:ext cx="114840" cy="14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0618B4-B067-7C82-1237-B7C32EC29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64941D9E-CF78-4AC9-AFB1-6269610CF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3230323" y="3919178"/>
                        <a:ext cx="694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6EEEAF6C-D333-D2D1-E1D6-DFF039706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A6E608F5-FDB5-4DAC-BBDD-0C653AC7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C33D0136-D5C1-3312-4833-537B8D1059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2643633A-6D6E-45F3-82C9-AAC2D24E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4C05B720-242D-DB3E-2F88-57311D010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B4685270-E564-45D6-9850-0B7D43640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867D0DFA-EB73-547A-7EE8-02166F179A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B7528A03-DAA9-4A28-9B7E-3CCF1BA7D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3458203" y="3924938"/>
                        <a:ext cx="633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4174C02B-8BF2-3DB5-6EEF-017B7131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14E12234-42B3-4000-A49A-D226607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3524803" y="3860858"/>
                        <a:ext cx="1339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E32C473A-C665-4AC5-BA54-D6DEC122E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68DD019E-BD15-4C9D-AC4F-92842F8A1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31996E79-0A81-3E44-D7B3-5C82AD9566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3154E76D-4AD4-4E9B-8F27-D102927E3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3561553" y="4005808"/>
                        <a:ext cx="228960" cy="7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D82942FB-8B34-9A7D-4100-F7A509DD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D2F98113-0F09-4028-A651-EBF196046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3809953" y="4005088"/>
                        <a:ext cx="27936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9DE33B03-26EF-0D29-13B9-FF4575D15CE2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4F686AF7-CD27-D918-0022-20E3FEEC6ABA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1D333A57-1628-B337-7AEA-42F35C6A2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686A71A0-5EF2-1A38-70FC-3955B04D6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ACE8D629-F2B6-E0A1-A35D-9EF5D2BB7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B291EAA8-72A4-F0D7-E06B-FA98171C8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E24132DB-AFA4-16D2-7104-1A95935F6F7B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BCFF455F-6527-245B-0EA0-1DCC0A04E31C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2B7862E4-F840-EE2F-7812-886FB7637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E69962C1-9B33-4507-9188-5657104A6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CA9BB997-666F-ABD7-5CD6-C6DFE57F0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5FB25420-FAB7-81AE-9740-0EFED80B2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D99EB67A-927E-9111-54D5-5788AE8F16FB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944466EA-B12C-67BA-A35C-4645ACBC14BB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33F89DAD-6733-99A1-6C5B-5D7F8E9AF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0D79EA15-A468-4F17-6C7F-607B62B5C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29D509DB-247C-5A91-C65D-172414C3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0AC8DB85-5107-E847-FB53-A7797B27A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48417A0E-3896-8D47-6E7E-E97396430058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9D6452E0-3B38-8B00-9602-97BE46EC792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361C0517-C9A9-9F82-001D-6C2A91702533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46D5FC2F-D202-F4CE-19F1-BC4A40383740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FE697483-D695-782E-49E7-1B9B63DA2A73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15D69794-D5A9-5486-A0ED-487BEF99B00F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CA3089E8-275F-5637-F74E-FC9B8C66E6CC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F91421A-1AFB-433D-AD5D-D0DFFBBECB36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5287F858-CD10-9CBC-D012-21C3D0219D2E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F6DA4CD3-AAE7-41A3-0B1B-B089D6BE3A0A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C240A7F6-3095-E668-F9E4-C1E21B3887CB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06863930-1852-4B77-0B0D-134C519FF49C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04679633-5F67-005B-9F9E-7DA9E443CBE2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65521FE0-8368-10DC-A012-1130B8D5CAB9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16C2C4F-A748-03A2-019A-3F88FE130488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327362F7-B33E-3173-5CC6-47A06A11EB83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7B7DCBE6-77E7-1BE3-280B-FF2D34F4BD1E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7ED5BD98-7999-7F99-9340-51F9F6A78D26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EC90033F-F857-6FAF-81DA-7CB6BD8107A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651B834-6E91-741B-C10F-ADD7FB6A97D7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785E3A38-0BD4-6F59-D06D-5B380857F60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4F8E4EF0-5FBA-DB1C-3F8E-9B47140C56A3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F7E20F6F-7890-4DEE-EF0F-DFA15EE8964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ABD7E6EE-9C5A-8F23-4B39-4BEF4BD0AC8E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391B6EF2-5153-2187-BD39-F918AF4DD031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13581A16-1524-41A0-08BD-09328596AAD9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92874810-9FFB-7D61-B47F-52DD9984BB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1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D9F601B9-6FC7-E85A-DA8F-B40D68D9C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4C561142-8CDE-0F5E-3C1C-EA3B35B86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B97570F5-0839-FADB-82C0-722393A9F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F05E128F-21B8-5576-5081-F1392223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F7E7BE89-75E7-4BAE-918A-79A6C8777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CC2C7DE0-00C8-3F92-4DE2-63A31ED51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7EB31AF2-48B9-E27D-20AA-26094381A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1BBFBF78-9C89-0053-18E9-4C32498265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DC974E85-7EFB-D8DC-D88D-DF49AA445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1A5BE88A-2706-707C-2B7E-428D72A1F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6CE665B4-E5E8-F33D-FC90-AC40F460F2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46A7C803-F257-07D6-293C-E9A6E2A7F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E583BD51-474F-F5CE-C063-69505CA22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3D1B926C-CF24-2A91-CB76-B480DB710460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7A60D4DD-AB79-C2C5-5B15-BC4806B81D17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F8915BF-7B6A-7FE1-3135-30711A95C6DE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1CF88931-3FF5-AA49-C677-F91FE723AEC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5F8ABD21-9E38-87B4-C2DC-8150545094EA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65F66C85-CB0B-67B8-D8BF-4C8E47B0D59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008C3F2-1C2D-C4CC-019F-D4AB9496A4B5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55C0DFBF-E9D2-2A58-8FB3-E264369844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9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33E8B822-6324-3FD7-E493-302CC74A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C9ED1D6B-BC20-0746-C93B-280EFF3D3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1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E49C8ECD-9315-02D1-7C67-4E700A7527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27221C61-D758-E5B7-1A5D-9532E0A241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3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7AE60BE5-CF7A-203F-F101-15742C6393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6E48493D-F394-5E41-961D-4A05A89CF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5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CA59BA17-16BE-EE12-AA9E-80212E223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466131F2-C54C-14C7-3868-67B27E06A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7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E146641E-55B8-3DC0-0B94-CA9A459BA8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86319AED-73E2-682A-8E1A-BD2D686D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9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07B62061-B75A-A833-828D-5261CF2D84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872D3EA1-454D-E828-5855-B82D0C74E5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1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C8755DD4-41A0-8DCB-2ACD-9239FC43BF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95BD35AB-6B89-4B24-D197-FAD03BC42210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ABCBE10C-674B-C00F-DF29-0E3E64288071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E2C0D086-1B7D-2025-282D-ED459A919068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64" name="Ink 1263">
                    <a:extLst>
                      <a:ext uri="{FF2B5EF4-FFF2-40B4-BE49-F238E27FC236}">
                        <a16:creationId xmlns:a16="http://schemas.microsoft.com/office/drawing/2014/main" id="{60297DF2-3A12-43CF-9DFE-4BF44F9F9C4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47D41637-22F7-80BF-6C98-5F1651799FC5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7A7E6207-5D59-4BFC-A67C-DAF5BD9EBD00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3698880" y="1793948"/>
                    <a:ext cx="61560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BB8EF38E-5313-43C0-2C97-E8698134546D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F357A388-CCB9-DFB3-D0FE-7FB078C2DC35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D0A2C992-7472-3DE4-095F-6A6D2B1EA9C6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24E2E17D-F639-4689-CD92-0FB3C45A4C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265" name="Ink 1264">
                      <a:extLst>
                        <a:ext uri="{FF2B5EF4-FFF2-40B4-BE49-F238E27FC236}">
                          <a16:creationId xmlns:a16="http://schemas.microsoft.com/office/drawing/2014/main" id="{F66C41A6-1647-45D6-BC1A-FBEA1F5A5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1009E1CE-9097-096B-490D-FD9C226794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266" name="Ink 1265">
                      <a:extLst>
                        <a:ext uri="{FF2B5EF4-FFF2-40B4-BE49-F238E27FC236}">
                          <a16:creationId xmlns:a16="http://schemas.microsoft.com/office/drawing/2014/main" id="{A00FEEE7-3705-450B-AE50-BBDD90B461D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490418" y="1819095"/>
                      <a:ext cx="6336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1D76BD50-E00D-6A20-AD6F-5C0AADC4E9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271" name="Ink 1270">
                      <a:extLst>
                        <a:ext uri="{FF2B5EF4-FFF2-40B4-BE49-F238E27FC236}">
                          <a16:creationId xmlns:a16="http://schemas.microsoft.com/office/drawing/2014/main" id="{192BE73F-CB31-44D8-B4CF-4BC64BF4B79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CBD7CBCC-7141-6046-BF34-59F9AC13CA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1272" name="Ink 1271">
                      <a:extLst>
                        <a:ext uri="{FF2B5EF4-FFF2-40B4-BE49-F238E27FC236}">
                          <a16:creationId xmlns:a16="http://schemas.microsoft.com/office/drawing/2014/main" id="{AAD683A3-AE78-4472-9605-449D945E16DD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3752858" y="1827015"/>
                      <a:ext cx="5508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2BEAF079-3A5C-AA26-8970-6A2FBF800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1278" name="Ink 1277">
                      <a:extLst>
                        <a:ext uri="{FF2B5EF4-FFF2-40B4-BE49-F238E27FC236}">
                          <a16:creationId xmlns:a16="http://schemas.microsoft.com/office/drawing/2014/main" id="{359A9EEC-B1B4-4203-9F30-C325D9461056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81D80492-2689-E0F7-7D73-E9467D54DF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1279" name="Ink 1278">
                      <a:extLst>
                        <a:ext uri="{FF2B5EF4-FFF2-40B4-BE49-F238E27FC236}">
                          <a16:creationId xmlns:a16="http://schemas.microsoft.com/office/drawing/2014/main" id="{F2A52ED4-452C-465C-9C5D-D340B6C8917D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3668148" y="1927672"/>
                      <a:ext cx="6804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2C8BC1FC-DC2F-B086-1B74-E374EFEC9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1281" name="Ink 1280">
                      <a:extLst>
                        <a:ext uri="{FF2B5EF4-FFF2-40B4-BE49-F238E27FC236}">
                          <a16:creationId xmlns:a16="http://schemas.microsoft.com/office/drawing/2014/main" id="{7A75B9B2-65C2-4888-9F0D-8AFD0C44724B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3572748" y="1926592"/>
                      <a:ext cx="72360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6E8AD4DE-E6D9-AF2D-476F-E36C64B41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1282" name="Ink 1281">
                      <a:extLst>
                        <a:ext uri="{FF2B5EF4-FFF2-40B4-BE49-F238E27FC236}">
                          <a16:creationId xmlns:a16="http://schemas.microsoft.com/office/drawing/2014/main" id="{A226A604-F8FE-4AEB-BF79-F148DF9286F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3556908" y="1924432"/>
                      <a:ext cx="68760" cy="13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1609F048-65C2-6761-E95A-82D62A829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1287" name="Ink 1286">
                      <a:extLst>
                        <a:ext uri="{FF2B5EF4-FFF2-40B4-BE49-F238E27FC236}">
                          <a16:creationId xmlns:a16="http://schemas.microsoft.com/office/drawing/2014/main" id="{1B417559-3307-47FB-811C-2A5F7DD68DE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3668868" y="2031712"/>
                      <a:ext cx="52920" cy="10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1A06B396-5B60-2346-C302-E9C529F783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1294" name="Ink 1293">
                      <a:extLst>
                        <a:ext uri="{FF2B5EF4-FFF2-40B4-BE49-F238E27FC236}">
                          <a16:creationId xmlns:a16="http://schemas.microsoft.com/office/drawing/2014/main" id="{C447843E-3350-4309-8303-7118A011FD54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D2EF2FC9-73EC-8803-9544-EC1617004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1301" name="Ink 1300">
                      <a:extLst>
                        <a:ext uri="{FF2B5EF4-FFF2-40B4-BE49-F238E27FC236}">
                          <a16:creationId xmlns:a16="http://schemas.microsoft.com/office/drawing/2014/main" id="{57778227-E433-4F1A-839F-38968EA303F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3721428" y="2034592"/>
                      <a:ext cx="140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95273130-42BA-DC39-2BE7-560599299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1305" name="Ink 1304">
                      <a:extLst>
                        <a:ext uri="{FF2B5EF4-FFF2-40B4-BE49-F238E27FC236}">
                          <a16:creationId xmlns:a16="http://schemas.microsoft.com/office/drawing/2014/main" id="{2950FDCE-9B9C-4A5C-A584-5AAE4A4B2805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3722508" y="2011192"/>
                      <a:ext cx="1548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9F3291CD-0D08-46E0-4F0B-60261AFB7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1370" name="Ink 1369">
                      <a:extLst>
                        <a:ext uri="{FF2B5EF4-FFF2-40B4-BE49-F238E27FC236}">
                          <a16:creationId xmlns:a16="http://schemas.microsoft.com/office/drawing/2014/main" id="{18251AAA-7D0D-4F7E-9AAB-54D6103F37B1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3553668" y="1934872"/>
                      <a:ext cx="72000" cy="12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E49A43AB-CE4B-CFE0-8398-4DA41D9F1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1384" name="Ink 1383">
                      <a:extLst>
                        <a:ext uri="{FF2B5EF4-FFF2-40B4-BE49-F238E27FC236}">
                          <a16:creationId xmlns:a16="http://schemas.microsoft.com/office/drawing/2014/main" id="{3CBE62B1-234C-40F7-B41F-DA8B7FCB0E56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47D01A52-276D-DA62-A1F8-A15A421CB2F4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A18D6FB3-74D2-D9DC-0E9D-C94AC245FB22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CE42ABF2-E483-FA5F-6FD1-0F0D08360E97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55C97DB5-189B-7EA1-E8B4-EC4ACA1A28AB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85EEEBCF-4953-41A5-03E4-0121C661B954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FC238DCC-3882-4EBF-F10D-D9B18F4D5C00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2098F7A4-A0FD-2AB5-6B09-2709001AC22B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B86CFAC5-E205-30E4-469F-5F847027827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AF5167F0-9620-7D51-DE1B-6BF37B293A04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39CD9DC5-1B88-82C4-8A89-03B2E9E21D84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A15A58C7-8C19-034D-A61A-A9F9E16C9E2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CF3E5573-1692-0819-2444-E5EE9573D881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0B41176C-95F1-5BD6-F1EF-3AEDE65A1AD4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8F36639C-D2F1-9453-F26D-FD15CF02FC1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B508790C-A417-2605-07A2-D4599755811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A8C86ABB-160D-B00A-8B6A-EE740F575C3F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39F7B38E-E2A4-8ABC-593C-DB5BBB8C5CFD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4AC834DC-3759-862A-5BED-07CE50E07BE2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A3E97A55-4220-435A-089D-FD1DFF4AF853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547B4DCD-1BDE-3F94-8159-58CD908D66BF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899E5987-5C46-6CB9-DB9A-1423294DC40A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6837A2C8-B9D4-C08D-D79A-0BDD2C812C1F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E4F044A9-9870-F3F8-E8F4-7E2E46EC6199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5414013B-AF8E-F1F3-5060-4FD20DBE62B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24CD70A8-25C6-A269-A63C-EB4DFA7DC3AF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9098C4DA-BEA3-E9D8-EF59-3EA0FCB896AB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DEDDECEA-4B68-C0F0-AA4A-B5C85356410F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8B66A060-5250-C73D-C3D7-FCE64CD991A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A200EFA2-A161-182C-22D0-653869223F4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4945D377-B84F-1D6A-DE0A-B5F9CABD687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642A5907-7752-6FBB-F29B-6D116CD92332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58AEA222-8985-4DD2-D3DF-7A389969747A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E7040077-EDA8-D27A-007B-BB94D57630AB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793C477D-7BFA-1357-D369-2C56607B584B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FFE01334-3FA0-0E62-9E6C-4852EC9BA0F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0658F5EE-2200-3534-082C-ECB76C41930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F4ADACC0-D873-B62F-DB75-F422088901C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8318543A-66ED-71DA-FD4F-0F66A5A7D387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9F76FF1C-E19B-CA92-15AA-90D14AB4D1B8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509C16D5-BBBC-433F-194F-944C2A9B2AA8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EC17E788-E0C4-B141-C014-165CBC8405F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48459868-499E-B184-71F2-2F6D3BB90B40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447E0E17-1BE2-7DCC-A98A-EE449EA4B74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CC0897FA-75FB-28CD-C86A-8F028296BD1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1A1FD9EB-63E0-841D-B7BC-FB58E039649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7B2489F7-B42F-39B6-4718-F5585568FF6B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2D77BEFB-9B0F-6297-5240-B058CE18284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5462C6-AFB3-DAB3-6C39-8815BE6ACF96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FD72744D-31CA-8D52-116C-4AE8F0E44D3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AE31399D-F86E-33D2-A960-8462771A1010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776AC071-45A9-9018-FE39-598FE2DB927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6EF8552D-F94C-2EA5-3F45-8FC10CAE61AC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8D451DD7-1AA1-FE4C-3B15-B48414A9E022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09144274-6863-E83C-307B-EFF6F35BFD3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C9667F39-F558-841A-28CD-D61EB02CDC5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E0E51938-08FB-CE82-C8FA-F8AB80A24C9C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4F5D30A0-2BF4-AF86-8030-3422D2A64985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2FAA12BC-8294-309D-26FC-64503148EFB7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1855A41B-6344-FDF2-1A09-29F3A469FDC2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8823ADB2-3CB0-51A0-9ED0-540261C5253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76FD51DF-04CD-126F-57A6-36AC28B2D19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BCBBBEDA-3EB6-AB1B-4E09-69C00050DE07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CC6801D-0786-72E1-904B-C0EF181B24E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BC4D1A78-8FF8-3C29-110A-BF17FC81525E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2667279D-2740-C667-AF90-7868CAA131E6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940F5308-C709-C69A-C333-66149109A1F4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4600739B-C432-4386-7B6A-2D993AFA7D0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DB2E83B7-AD62-907D-58FB-A1F18B74C59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77A47B8-B5CD-949F-FE29-5057D4B893CF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B791D22E-A1D2-DA20-2AA3-B23BDC608606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830010AB-536D-0BE6-EF89-B30F731994B9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9CAABDAE-1145-0994-BEFA-5F2723DB7B1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33307A5B-14B4-D129-1726-7195C0B4A55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B57FC243-6613-7B3B-5DF2-9D7B4BE3EBC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2BC2B62B-B19B-3DB8-24AD-4CD0D1D402CA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9ADAF064-628A-F330-DAAE-D84A7B351649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90422D1F-A935-BB08-BE2D-39BBD0318E43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311E50B8-95AC-9F59-6F77-9789239E1B84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9221F82F-A1C3-FEC0-AAA1-A3D6892D31E3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2533DB08-16EF-4BE3-077C-9AC23AEC6AD6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90B830C4-68FF-2A18-F7A4-E428E264925D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52EAEB76-89A9-A7A9-C94D-A7224831FD9C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06105F40-6BE3-7BD2-5672-7F2B0FC3331A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0419769E-2BA7-29AF-0597-F3BBF9DF4A62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53923373-5B63-7994-F0C1-0036C7E1146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0BEC4E57-FAE8-1B6C-F59C-25C052C4D75B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31944AC6-F43B-AA3E-CE32-B4CFC7B1956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74EE7044-58D9-C028-5CE4-E2A31B7A9231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CDE812D3-F941-5516-3C1C-9778CC214A1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CA080B7D-5AEC-CBAE-536C-959334923A66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FFE49B7C-B769-B3DB-1BB6-B59795B9E6AF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CBD6B09F-579A-8CA7-145D-43798F1CC892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46B3D0BF-F4FF-6D5C-16C9-A32BF7EEEEF7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DDE25FB-20E1-6017-780B-1E80103B0A7C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8AA21865-24E3-B4CF-0930-E030DE452E5E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E94DB48B-72ED-5766-19E6-40977FD5BE82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00E5DA6E-9464-4072-62AF-75FF664CA2DE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00CA80BC-2D40-9EAA-2D3F-2207097CE4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6408A787-BE91-BEEA-1363-AD6DEB8CADB5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959E6434-A047-9AAD-C892-D39148CCA30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6F4FDD64-00B0-28AA-2E20-F6370607CB0F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3112983F-94FB-9C6A-A2C7-69BB3F263CD6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E845DD0B-7847-9494-F418-CF6F4370AD55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5BC7442-8EF3-A93C-A1AC-DBCE776F0C7D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C6E07257-029E-F9A6-2A81-ADDAD1468EDA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697F2328-206F-B88F-B32C-F2C33D2F2518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BE06F115-0DEE-8BEA-9A93-4BE80EF086F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2592E112-6BA2-1AD8-ABD1-A903F87D6D1D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0297DF2-3A12-43CF-9DFE-4BF44F9F9C4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787721E1-0888-3F1A-BA1F-A0B014F812AD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7A7E6207-5D59-4BFC-A67C-DAF5BD9EBD0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98880" y="1793948"/>
                  <a:ext cx="61560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A8D01267-FBBC-5346-BC58-FD22CB8C87C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2FDCBC11-012B-9CA3-8D8D-F0E6316184F0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8871269-CCD7-AFDF-0028-63A3F5B50072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C2085CD9-87C9-F651-1E13-BFCEB81054E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1265" name="Ink 1264">
                    <a:extLst>
                      <a:ext uri="{FF2B5EF4-FFF2-40B4-BE49-F238E27FC236}">
                        <a16:creationId xmlns:a16="http://schemas.microsoft.com/office/drawing/2014/main" id="{F66C41A6-1647-45D6-BC1A-FBEA1F5A5C76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D8085A2E-376A-68D8-09FC-20D4D0D09496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1266" name="Ink 1265">
                    <a:extLst>
                      <a:ext uri="{FF2B5EF4-FFF2-40B4-BE49-F238E27FC236}">
                        <a16:creationId xmlns:a16="http://schemas.microsoft.com/office/drawing/2014/main" id="{A00FEEE7-3705-450B-AE50-BBDD90B461D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3490418" y="1819095"/>
                    <a:ext cx="63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D276C6B8-4FB8-63A4-CEF5-9025348F5952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192BE73F-CB31-44D8-B4CF-4BC64BF4B794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E6D5AF1D-B477-50D1-6661-863EC7476EFD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AAD683A3-AE78-4472-9605-449D945E16D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3752858" y="1827015"/>
                    <a:ext cx="55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1B421A6B-6146-0098-9F75-4388EF35BA25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359A9EEC-B1B4-4203-9F30-C325D9461056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1D3CB8DF-49E9-5C71-48DD-80E0E4557FE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2A52ED4-452C-465C-9C5D-D340B6C8917D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3668148" y="1927672"/>
                    <a:ext cx="68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3A3BF04F-52FB-E7A6-B8ED-DDA98B69DA20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A75B9B2-65C2-4888-9F0D-8AFD0C44724B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3572748" y="1926592"/>
                    <a:ext cx="723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3B810766-DBE4-0E98-48EB-0FA4DC346B6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1282" name="Ink 1281">
                    <a:extLst>
                      <a:ext uri="{FF2B5EF4-FFF2-40B4-BE49-F238E27FC236}">
                        <a16:creationId xmlns:a16="http://schemas.microsoft.com/office/drawing/2014/main" id="{A226A604-F8FE-4AEB-BF79-F148DF9286F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3556908" y="1924432"/>
                    <a:ext cx="687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D005B19E-6551-D897-B175-3425B658C23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1B417559-3307-47FB-811C-2A5F7DD68DE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3668868" y="2031712"/>
                    <a:ext cx="529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607EA8C8-0054-F5BB-E464-11ADD8C581EA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C447843E-3350-4309-8303-7118A011FD5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B488B66A-4F00-BE67-21D3-E20A593EC935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57778227-E433-4F1A-839F-38968EA303F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3721428" y="2034592"/>
                    <a:ext cx="14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5549CBDB-FBFE-7991-F715-64485125AC46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2950FDCE-9B9C-4A5C-A584-5AAE4A4B2805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3722508" y="2011192"/>
                    <a:ext cx="154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F6D64C8C-006E-B389-D456-9946D9D5393E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1370" name="Ink 1369">
                    <a:extLst>
                      <a:ext uri="{FF2B5EF4-FFF2-40B4-BE49-F238E27FC236}">
                        <a16:creationId xmlns:a16="http://schemas.microsoft.com/office/drawing/2014/main" id="{18251AAA-7D0D-4F7E-9AAB-54D6103F37B1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3553668" y="1934872"/>
                    <a:ext cx="720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87A088D4-6C53-3FF6-F28D-F49C3FC2A4A5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3CBE62B1-234C-40F7-B41F-DA8B7FCB0E56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C1BA1D55-1228-C026-13F3-3BF51BF01BDC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BDF9CB0E-E699-FBBA-5795-8FBDD26A8A33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CCB725B3-6B72-93D2-8C08-292FCAAD788F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18DD451-D394-401D-6F50-4FC5603DBFC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4FF1110F-F95F-6F52-6531-15134926E697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270F4B78-9C24-61F5-F674-9BE44BE1CA7B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2AF318A-051B-508F-F719-33481253A90C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B86C86C7-5BE0-8C16-5F1A-996A781490BD}"/>
              </a:ext>
            </a:extLst>
          </p:cNvPr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5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6A438A50-A792-C9F4-42A5-01F40FD59C6E}"/>
              </a:ext>
            </a:extLst>
          </p:cNvPr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7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14B84BB9-99D7-4A97-C5FF-E4F2AC15CF16}"/>
              </a:ext>
            </a:extLst>
          </p:cNvPr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9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C231C0FC-A840-C85B-1AF7-4ADBC54AEE51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6C7DE9F1-ED90-DA83-B059-2C82A64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28408"/>
            <a:ext cx="5791199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</p:spTree>
    <p:extLst>
      <p:ext uri="{BB962C8B-B14F-4D97-AF65-F5344CB8AC3E}">
        <p14:creationId xmlns:p14="http://schemas.microsoft.com/office/powerpoint/2010/main" val="1947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C 0.03112 -0.05093 0.08347 -0.06389 0.11706 -0.02778 C 0.15065 0.00856 0.15222 0.07986 0.12136 0.13101 C 0.09011 0.1824 0.0375 0.19467 0.00404 0.15833 C -0.02955 0.12222 -0.03125 0.05162 -2.5E-6 0.00023 Z " pathEditMode="relative" rAng="18540000" ptsTypes="AAAAA">
                                      <p:cBhvr>
                                        <p:cTn id="39" dur="50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C 0.01797 -0.05995 0.06797 -0.09051 0.11133 -0.06713 C 0.15508 -0.04352 0.17578 0.025 0.15768 0.08472 C 0.13959 0.14491 0.08907 0.17408 0.04532 0.15047 C 0.00209 0.12709 -0.01823 0.05996 -2.5E-6 -0.00023 Z " pathEditMode="relative" rAng="17520000" ptsTypes="AAAAA">
                                      <p:cBhvr>
                                        <p:cTn id="44" dur="50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9 C 0.0155 -0.06065 0.06576 -0.09143 0.10873 -0.06782 C 0.15248 -0.04398 0.17318 0.02454 0.15534 0.08403 C 0.13711 0.14422 0.08659 0.17361 0.04284 0.14977 C -0.00065 0.12662 -0.02096 0.05926 -0.00234 -0.00139 Z " pathEditMode="relative" rAng="17520000" ptsTypes="AAAAA">
                                      <p:cBhvr>
                                        <p:cTn id="49" dur="5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43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C 0.03112 -0.05092 0.08347 -0.06342 0.11706 -0.02777 C 0.15065 0.00857 0.15222 0.07987 0.12136 0.13102 C 0.09011 0.18241 0.0375 0.19468 0.00404 0.15834 C -0.02955 0.12223 -0.03125 0.05163 -2.5E-6 0.00024 Z " pathEditMode="relative" rAng="18540000" ptsTypes="AAAAA">
                                      <p:cBhvr>
                                        <p:cTn id="54" dur="50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313" grpId="0" animBg="1"/>
      <p:bldP spid="316" grpId="0" animBg="1"/>
      <p:bldP spid="317" grpId="0" animBg="1"/>
      <p:bldP spid="318" grpId="0" animBg="1"/>
      <p:bldP spid="319" grpId="0" animBg="1"/>
      <p:bldP spid="323" grpId="0" animBg="1"/>
      <p:bldP spid="324" grpId="0" animBg="1"/>
      <p:bldP spid="325" grpId="0" animBg="1"/>
      <p:bldP spid="350" grpId="0" animBg="1"/>
      <p:bldP spid="354" grpId="0"/>
      <p:bldP spid="355" grpId="0"/>
      <p:bldP spid="371" grpId="0"/>
      <p:bldP spid="3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71612-BF01-F2C5-6516-0F9A0369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" y="62275"/>
            <a:ext cx="5960600" cy="31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67D81-23B9-9419-1F4C-24642415F9AB}"/>
              </a:ext>
            </a:extLst>
          </p:cNvPr>
          <p:cNvSpPr txBox="1"/>
          <p:nvPr/>
        </p:nvSpPr>
        <p:spPr>
          <a:xfrm>
            <a:off x="1547892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884C1-2F38-D89F-C137-4E23B1920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00" y="30195"/>
            <a:ext cx="5960600" cy="32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A6602-5AC9-6D9B-516C-89ED14BDD85D}"/>
              </a:ext>
            </a:extLst>
          </p:cNvPr>
          <p:cNvSpPr txBox="1"/>
          <p:nvPr/>
        </p:nvSpPr>
        <p:spPr>
          <a:xfrm>
            <a:off x="7765426" y="167176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9AADD-1C36-C28C-C99D-9B5835AD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" y="3509416"/>
            <a:ext cx="5950717" cy="3331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3733-9F51-3C05-9B39-6E27DB476BB0}"/>
              </a:ext>
            </a:extLst>
          </p:cNvPr>
          <p:cNvSpPr txBox="1"/>
          <p:nvPr/>
        </p:nvSpPr>
        <p:spPr>
          <a:xfrm>
            <a:off x="1624412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9D8EE-A2A2-4F04-5478-E1BC3CDB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469" y="6356350"/>
            <a:ext cx="724563" cy="365125"/>
          </a:xfrm>
        </p:spPr>
        <p:txBody>
          <a:bodyPr/>
          <a:lstStyle/>
          <a:p>
            <a:fld id="{105264C1-93CD-4F5F-B6EE-5235E982ADB5}" type="slidenum">
              <a:rPr lang="LID4096" smtClean="0"/>
              <a:t>30</a:t>
            </a:fld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D385D-CFCF-189E-CAB1-151C765D0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00" y="3542961"/>
            <a:ext cx="5880633" cy="3237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7D8FB-E5E0-2C6F-A8CB-9E804C8AFF7E}"/>
              </a:ext>
            </a:extLst>
          </p:cNvPr>
          <p:cNvSpPr txBox="1"/>
          <p:nvPr/>
        </p:nvSpPr>
        <p:spPr>
          <a:xfrm>
            <a:off x="7765426" y="3628155"/>
            <a:ext cx="126989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Design 1_5</a:t>
            </a:r>
          </a:p>
        </p:txBody>
      </p:sp>
    </p:spTree>
    <p:extLst>
      <p:ext uri="{BB962C8B-B14F-4D97-AF65-F5344CB8AC3E}">
        <p14:creationId xmlns:p14="http://schemas.microsoft.com/office/powerpoint/2010/main" val="1114150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A20573-75DB-E460-0A24-F1A50830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2019-BD56-C5DE-0F8F-92D333F7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5492000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 → 1.2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88DE-AB02-2292-CC04-4F8DF3896343}"/>
              </a:ext>
            </a:extLst>
          </p:cNvPr>
          <p:cNvSpPr txBox="1"/>
          <p:nvPr/>
        </p:nvSpPr>
        <p:spPr>
          <a:xfrm>
            <a:off x="27432" y="960120"/>
            <a:ext cx="3809277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dirty="0"/>
              <a:t>Total size: 4.8 x 2.6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Chemicals</a:t>
            </a:r>
            <a:endParaRPr lang="en-US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Study phase</a:t>
            </a:r>
            <a:endParaRPr lang="en-US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dirty="0"/>
              <a:t>Experimental validation is missing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C8CC9F-CD28-DB39-8152-9BA06232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31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027F63-13CD-FA69-741A-0237900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51" y="194580"/>
            <a:ext cx="4063628" cy="30477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1660E51-83B2-D828-954E-2AE093F3E45E}"/>
              </a:ext>
            </a:extLst>
          </p:cNvPr>
          <p:cNvSpPr>
            <a:spLocks noChangeAspect="1"/>
          </p:cNvSpPr>
          <p:nvPr/>
        </p:nvSpPr>
        <p:spPr>
          <a:xfrm rot="5400000">
            <a:off x="9941161" y="3311101"/>
            <a:ext cx="517325" cy="48028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3B8B92-1C59-124F-E55D-A24F1637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507" y="3809907"/>
            <a:ext cx="3960634" cy="29704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9B7B03F-E24B-5083-E396-E660C6E0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3314" y="2441420"/>
            <a:ext cx="4063627" cy="304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7613E-9FF5-6D81-6F00-D87F442D94D6}"/>
              </a:ext>
            </a:extLst>
          </p:cNvPr>
          <p:cNvSpPr txBox="1"/>
          <p:nvPr/>
        </p:nvSpPr>
        <p:spPr>
          <a:xfrm>
            <a:off x="10779841" y="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16C41-7C02-79A6-F74A-4555B9EBE8FA}"/>
              </a:ext>
            </a:extLst>
          </p:cNvPr>
          <p:cNvSpPr txBox="1"/>
          <p:nvPr/>
        </p:nvSpPr>
        <p:spPr>
          <a:xfrm>
            <a:off x="10656781" y="3657330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6655-B6E0-594B-5E4B-752AF5002CF0}"/>
              </a:ext>
            </a:extLst>
          </p:cNvPr>
          <p:cNvSpPr txBox="1"/>
          <p:nvPr/>
        </p:nvSpPr>
        <p:spPr>
          <a:xfrm>
            <a:off x="4353290" y="2043036"/>
            <a:ext cx="140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Design 1.1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65E20-A058-A5D9-8181-5831FF3429E4}"/>
              </a:ext>
            </a:extLst>
          </p:cNvPr>
          <p:cNvCxnSpPr/>
          <p:nvPr/>
        </p:nvCxnSpPr>
        <p:spPr>
          <a:xfrm>
            <a:off x="5557253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5A7DFC-B1DA-84C4-5421-ED0545114EC9}"/>
              </a:ext>
            </a:extLst>
          </p:cNvPr>
          <p:cNvCxnSpPr>
            <a:cxnSpLocks/>
          </p:cNvCxnSpPr>
          <p:nvPr/>
        </p:nvCxnSpPr>
        <p:spPr>
          <a:xfrm>
            <a:off x="5972033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2C3865-E3B1-C9BE-80A3-1AB06423BA20}"/>
              </a:ext>
            </a:extLst>
          </p:cNvPr>
          <p:cNvCxnSpPr>
            <a:cxnSpLocks/>
          </p:cNvCxnSpPr>
          <p:nvPr/>
        </p:nvCxnSpPr>
        <p:spPr>
          <a:xfrm>
            <a:off x="6124040" y="1831646"/>
            <a:ext cx="0" cy="31089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A32BF-E40B-9C3C-424E-DE4A73FA1D9A}"/>
              </a:ext>
            </a:extLst>
          </p:cNvPr>
          <p:cNvCxnSpPr>
            <a:cxnSpLocks/>
          </p:cNvCxnSpPr>
          <p:nvPr/>
        </p:nvCxnSpPr>
        <p:spPr>
          <a:xfrm flipH="1">
            <a:off x="6162140" y="1963906"/>
            <a:ext cx="4053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829C6-DB5F-8AB6-91C4-6678E2A9ED4C}"/>
              </a:ext>
            </a:extLst>
          </p:cNvPr>
          <p:cNvCxnSpPr/>
          <p:nvPr/>
        </p:nvCxnSpPr>
        <p:spPr>
          <a:xfrm>
            <a:off x="5892691" y="1963906"/>
            <a:ext cx="35036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/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8EBDFE-0740-4F58-B78F-7EA2821C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41" y="1384356"/>
                <a:ext cx="10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8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166E9C-5E21-3E50-86C9-E245DD76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D278-7314-2F7E-7D2D-A61FD448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04B0-9F55-856F-E124-01EDF34A111E}"/>
              </a:ext>
            </a:extLst>
          </p:cNvPr>
          <p:cNvSpPr txBox="1"/>
          <p:nvPr/>
        </p:nvSpPr>
        <p:spPr>
          <a:xfrm>
            <a:off x="351523" y="1154005"/>
            <a:ext cx="4637165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 validate the synchronization of pulses and expected amplitudes through the three different pipes.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Transmitter+CNN</a:t>
            </a:r>
            <a:endParaRPr lang="en-US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Chemicals</a:t>
            </a:r>
            <a:r>
              <a:rPr lang="en-US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COOH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Missing simulation in COMSOL.</a:t>
            </a:r>
          </a:p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F6D48B3-B56E-ABFE-9105-97D844B7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09B1-CC2A-902D-E250-E07DF0AB3827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28D6939-CF70-D1C7-5DF6-2AB8B22739B0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36DFE45-6FFE-C59F-FEFE-EE562EB7E654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3461D-D428-4C07-FA51-2661681D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948830DE-01FF-5720-6A8E-581DE561A0AD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D183921-71CA-D982-6B63-B4202C64E295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601FE-AB0C-D913-D76B-3E8BAEFD481B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0D722-D5D3-4313-3BE7-ACBFE7FF4B0A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FBCBDF-DB9D-5679-9C20-69F1D3CB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282FC-5BC4-D0CF-F764-5258658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0D30A94E-E7FA-C6AD-2893-6F8E8F04868E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DA467-C00C-570E-43E8-E5EA9DEDD24C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B6949-6A73-BE11-7DB4-850B2010F31E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EC51F18-950B-F145-A06C-461996253789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2903-465E-EC12-ECBF-4234BBA9B1A4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F507D1A-DFD5-AAC7-686F-0519E4025A12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A248C-9323-2889-568F-23E12E775437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A6B95-A3F9-6DC9-5F70-BF7BFDED2DA2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0180075-61DE-46F0-15D7-E1D598286651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12661-15FE-F567-6901-7C51D01E4E13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D210B70-FC9A-44A0-17FD-35CEFFB4921B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07D90-E29E-8D3B-F817-55451FA51BFC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7300B-C2DC-9E9F-7314-721F7D01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3A9DF22C-2A17-33DD-2800-D2663B93290B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B0CCC7-01EB-26AE-9FA9-EA0B6DC5B979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F3F0-0190-7391-5A72-C055033EBFB5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56EC6-45A9-BD2F-5A5D-81D8667DBCDE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99C3DD7A-F892-4CF8-3A1B-5539879767E0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496E-7D1B-BAA8-310C-F3078B8A84FC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A676EB8-DCE6-F7F7-3881-AE32C20292BB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96406-5443-F0C7-4C01-69657D78F1F3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2950DC4-3368-7F5F-AD2E-9F65AC8F1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716" y="2976548"/>
            <a:ext cx="4864137" cy="364810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39D11-8CAD-1061-AEFC-33D4BC958B5D}"/>
              </a:ext>
            </a:extLst>
          </p:cNvPr>
          <p:cNvCxnSpPr/>
          <p:nvPr/>
        </p:nvCxnSpPr>
        <p:spPr>
          <a:xfrm>
            <a:off x="8045429" y="3716245"/>
            <a:ext cx="0" cy="12367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F40B13-D242-7C32-853C-D6368C710AFF}"/>
              </a:ext>
            </a:extLst>
          </p:cNvPr>
          <p:cNvCxnSpPr/>
          <p:nvPr/>
        </p:nvCxnSpPr>
        <p:spPr>
          <a:xfrm flipH="1">
            <a:off x="7543800" y="497840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8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23EB32-B882-73BD-1977-CCD1AC48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256FC650-3EDF-F4C6-C33C-5B91A9B7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483" y="2684021"/>
            <a:ext cx="4492265" cy="2994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18FD-297C-B4A0-50B6-9452347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2: Design 2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8F0B9D-5CA3-07E0-4E9D-2CEAC119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35805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8EB9-5C9C-2786-BBAB-32785609D3BD}"/>
              </a:ext>
            </a:extLst>
          </p:cNvPr>
          <p:cNvSpPr/>
          <p:nvPr/>
        </p:nvSpPr>
        <p:spPr>
          <a:xfrm>
            <a:off x="9803343" y="193781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0E7F4C-09D7-78EA-67D0-0C5B989D3C56}"/>
              </a:ext>
            </a:extLst>
          </p:cNvPr>
          <p:cNvSpPr txBox="1">
            <a:spLocks/>
          </p:cNvSpPr>
          <p:nvPr/>
        </p:nvSpPr>
        <p:spPr>
          <a:xfrm>
            <a:off x="9606671" y="176162"/>
            <a:ext cx="1361434" cy="549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/>
              <a:t>Design 2</a:t>
            </a:r>
            <a:endParaRPr lang="en-GB" sz="20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FA6A389-2A39-FA8C-1A72-B610A0761383}"/>
              </a:ext>
            </a:extLst>
          </p:cNvPr>
          <p:cNvSpPr/>
          <p:nvPr/>
        </p:nvSpPr>
        <p:spPr>
          <a:xfrm rot="16200000">
            <a:off x="7301862" y="859112"/>
            <a:ext cx="182880" cy="173736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/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F16D9C-51EA-A855-1E06-9AC503DE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41059" y="1039366"/>
                <a:ext cx="293639" cy="33855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26707A97-E1FB-856D-C906-EF34F0E77134}"/>
              </a:ext>
            </a:extLst>
          </p:cNvPr>
          <p:cNvSpPr/>
          <p:nvPr/>
        </p:nvSpPr>
        <p:spPr>
          <a:xfrm rot="16200000">
            <a:off x="9172400" y="-296018"/>
            <a:ext cx="182880" cy="4050792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61C887B6-C6BF-CD48-AD5B-2ACAFBFCE0F9}"/>
              </a:ext>
            </a:extLst>
          </p:cNvPr>
          <p:cNvSpPr/>
          <p:nvPr/>
        </p:nvSpPr>
        <p:spPr>
          <a:xfrm rot="13800000">
            <a:off x="7951375" y="287927"/>
            <a:ext cx="188109" cy="175568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41EA7-0532-080B-EBA3-536F7B4DE850}"/>
              </a:ext>
            </a:extLst>
          </p:cNvPr>
          <p:cNvSpPr/>
          <p:nvPr/>
        </p:nvSpPr>
        <p:spPr>
          <a:xfrm rot="2040000">
            <a:off x="8438068" y="1074807"/>
            <a:ext cx="1943797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82E2-2411-47F9-78CE-55EA564D62CD}"/>
              </a:ext>
            </a:extLst>
          </p:cNvPr>
          <p:cNvSpPr/>
          <p:nvPr/>
        </p:nvSpPr>
        <p:spPr>
          <a:xfrm rot="2040000">
            <a:off x="8574420" y="571543"/>
            <a:ext cx="125406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/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18BA30-7CE1-86EC-3515-1313E591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977" y="234816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/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BBB228-98B4-BD33-7637-E8E05EB68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11" y="1346363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ylinder 14">
            <a:extLst>
              <a:ext uri="{FF2B5EF4-FFF2-40B4-BE49-F238E27FC236}">
                <a16:creationId xmlns:a16="http://schemas.microsoft.com/office/drawing/2014/main" id="{41925C46-8991-4BB6-D26B-7922750B4927}"/>
              </a:ext>
            </a:extLst>
          </p:cNvPr>
          <p:cNvSpPr/>
          <p:nvPr/>
        </p:nvSpPr>
        <p:spPr>
          <a:xfrm rot="14100000">
            <a:off x="8169051" y="836838"/>
            <a:ext cx="188109" cy="1128656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323DD-C0FD-7A72-5313-70BF9E864EF4}"/>
              </a:ext>
            </a:extLst>
          </p:cNvPr>
          <p:cNvSpPr/>
          <p:nvPr/>
        </p:nvSpPr>
        <p:spPr>
          <a:xfrm rot="1951731">
            <a:off x="8513838" y="1316573"/>
            <a:ext cx="1191359" cy="18810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BD7DE-066F-20AA-3844-5F5B77F9D53B}"/>
              </a:ext>
            </a:extLst>
          </p:cNvPr>
          <p:cNvSpPr/>
          <p:nvPr/>
        </p:nvSpPr>
        <p:spPr>
          <a:xfrm rot="3280410">
            <a:off x="8554321" y="1082943"/>
            <a:ext cx="141937" cy="1567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468073BA-2D0B-8231-EFBC-87B8A22FE2C7}"/>
              </a:ext>
            </a:extLst>
          </p:cNvPr>
          <p:cNvSpPr/>
          <p:nvPr/>
        </p:nvSpPr>
        <p:spPr>
          <a:xfrm rot="16200000">
            <a:off x="6433594" y="16093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BE1F0F-7B8A-6B03-7C7B-0920153C52D8}"/>
              </a:ext>
            </a:extLst>
          </p:cNvPr>
          <p:cNvSpPr/>
          <p:nvPr/>
        </p:nvSpPr>
        <p:spPr>
          <a:xfrm rot="1951731">
            <a:off x="8560085" y="1126248"/>
            <a:ext cx="296446" cy="10664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D2CA32F-A979-2E67-6A23-5FEC3D880A8F}"/>
              </a:ext>
            </a:extLst>
          </p:cNvPr>
          <p:cNvSpPr/>
          <p:nvPr/>
        </p:nvSpPr>
        <p:spPr>
          <a:xfrm>
            <a:off x="8440897" y="1023516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E7AE2-AEAB-F202-C481-FFC07F32902C}"/>
              </a:ext>
            </a:extLst>
          </p:cNvPr>
          <p:cNvSpPr txBox="1"/>
          <p:nvPr/>
        </p:nvSpPr>
        <p:spPr>
          <a:xfrm rot="16200000">
            <a:off x="5610526" y="158777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513D0-B536-F7A7-8EDB-03853A0C39B5}"/>
              </a:ext>
            </a:extLst>
          </p:cNvPr>
          <p:cNvSpPr txBox="1"/>
          <p:nvPr/>
        </p:nvSpPr>
        <p:spPr>
          <a:xfrm>
            <a:off x="6430738" y="956825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038EEB0-0ABF-03E3-1C21-7AAB7E6F4D46}"/>
              </a:ext>
            </a:extLst>
          </p:cNvPr>
          <p:cNvSpPr/>
          <p:nvPr/>
        </p:nvSpPr>
        <p:spPr>
          <a:xfrm>
            <a:off x="6780669" y="141310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0B62E-6060-D458-330E-E4681E9FEAEC}"/>
              </a:ext>
            </a:extLst>
          </p:cNvPr>
          <p:cNvSpPr txBox="1"/>
          <p:nvPr/>
        </p:nvSpPr>
        <p:spPr>
          <a:xfrm>
            <a:off x="6335012" y="20067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A221D6C-15E9-CB7F-90B3-90EF617F1AAF}"/>
              </a:ext>
            </a:extLst>
          </p:cNvPr>
          <p:cNvSpPr/>
          <p:nvPr/>
        </p:nvSpPr>
        <p:spPr>
          <a:xfrm rot="10800000">
            <a:off x="6768343" y="176432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766B1-B4AB-2BD8-8313-56A879D75634}"/>
              </a:ext>
            </a:extLst>
          </p:cNvPr>
          <p:cNvSpPr/>
          <p:nvPr/>
        </p:nvSpPr>
        <p:spPr>
          <a:xfrm>
            <a:off x="8393176" y="1046526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/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B79D6-4908-3046-88EE-EA564915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0" y="9898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ylinder 28">
            <a:extLst>
              <a:ext uri="{FF2B5EF4-FFF2-40B4-BE49-F238E27FC236}">
                <a16:creationId xmlns:a16="http://schemas.microsoft.com/office/drawing/2014/main" id="{8D98E398-27A0-FC71-6964-23A0BDD1A250}"/>
              </a:ext>
            </a:extLst>
          </p:cNvPr>
          <p:cNvSpPr/>
          <p:nvPr/>
        </p:nvSpPr>
        <p:spPr>
          <a:xfrm rot="16200000">
            <a:off x="11207243" y="16158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BFDA7-BB82-AC12-0416-0E38C3415017}"/>
              </a:ext>
            </a:extLst>
          </p:cNvPr>
          <p:cNvSpPr txBox="1"/>
          <p:nvPr/>
        </p:nvSpPr>
        <p:spPr>
          <a:xfrm rot="16200000">
            <a:off x="11113810" y="1579537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A8377-7CEC-7BC4-F3C1-DAD7B0B7BF4F}"/>
              </a:ext>
            </a:extLst>
          </p:cNvPr>
          <p:cNvSpPr/>
          <p:nvPr/>
        </p:nvSpPr>
        <p:spPr>
          <a:xfrm>
            <a:off x="11063385" y="1645495"/>
            <a:ext cx="164592" cy="1645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BF595-98ED-A2C4-ECD4-C86E435744A6}"/>
              </a:ext>
            </a:extLst>
          </p:cNvPr>
          <p:cNvSpPr/>
          <p:nvPr/>
        </p:nvSpPr>
        <p:spPr>
          <a:xfrm>
            <a:off x="7103548" y="1642595"/>
            <a:ext cx="4124429" cy="1737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A2EB537B-7527-1470-90DE-467CB63B51D7}"/>
              </a:ext>
            </a:extLst>
          </p:cNvPr>
          <p:cNvSpPr/>
          <p:nvPr/>
        </p:nvSpPr>
        <p:spPr>
          <a:xfrm rot="10800000">
            <a:off x="9145367" y="174659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7E2B91-D247-7912-B139-0D84F4912A43}"/>
              </a:ext>
            </a:extLst>
          </p:cNvPr>
          <p:cNvSpPr txBox="1"/>
          <p:nvPr/>
        </p:nvSpPr>
        <p:spPr>
          <a:xfrm>
            <a:off x="8655751" y="199421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5114E5FC-0838-5E8B-FC2A-05C2B91E72FF}"/>
              </a:ext>
            </a:extLst>
          </p:cNvPr>
          <p:cNvSpPr/>
          <p:nvPr/>
        </p:nvSpPr>
        <p:spPr>
          <a:xfrm rot="10800000" flipV="1">
            <a:off x="8161089" y="1753915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8B3F0-411A-FBE6-583D-45F97E1B6DC4}"/>
              </a:ext>
            </a:extLst>
          </p:cNvPr>
          <p:cNvSpPr txBox="1"/>
          <p:nvPr/>
        </p:nvSpPr>
        <p:spPr>
          <a:xfrm>
            <a:off x="7671473" y="200153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8479591-65F2-FB85-2AC1-0B7A1CBB1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32" y="2655255"/>
            <a:ext cx="4824939" cy="321662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B95326-8737-7EA5-A784-6BD630F76015}"/>
              </a:ext>
            </a:extLst>
          </p:cNvPr>
          <p:cNvCxnSpPr>
            <a:cxnSpLocks/>
          </p:cNvCxnSpPr>
          <p:nvPr/>
        </p:nvCxnSpPr>
        <p:spPr>
          <a:xfrm>
            <a:off x="5701500" y="3299019"/>
            <a:ext cx="0" cy="9869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92A30A-BC12-8A82-9B5C-BB80345142F2}"/>
              </a:ext>
            </a:extLst>
          </p:cNvPr>
          <p:cNvCxnSpPr/>
          <p:nvPr/>
        </p:nvCxnSpPr>
        <p:spPr>
          <a:xfrm flipH="1">
            <a:off x="5212818" y="4285980"/>
            <a:ext cx="342430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DA5040-7C40-8E1E-890F-BA5F47742B20}"/>
              </a:ext>
            </a:extLst>
          </p:cNvPr>
          <p:cNvSpPr txBox="1"/>
          <p:nvPr/>
        </p:nvSpPr>
        <p:spPr>
          <a:xfrm flipH="1">
            <a:off x="621165" y="2340089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1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EC41A-6B7B-094E-91A6-1139EE4B95CC}"/>
              </a:ext>
            </a:extLst>
          </p:cNvPr>
          <p:cNvCxnSpPr>
            <a:cxnSpLocks/>
          </p:cNvCxnSpPr>
          <p:nvPr/>
        </p:nvCxnSpPr>
        <p:spPr>
          <a:xfrm flipH="1">
            <a:off x="2681984" y="4031129"/>
            <a:ext cx="20579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71E82-AA61-11F0-118E-28BE37FAA8BF}"/>
              </a:ext>
            </a:extLst>
          </p:cNvPr>
          <p:cNvCxnSpPr>
            <a:cxnSpLocks/>
          </p:cNvCxnSpPr>
          <p:nvPr/>
        </p:nvCxnSpPr>
        <p:spPr>
          <a:xfrm flipH="1">
            <a:off x="3659140" y="4059517"/>
            <a:ext cx="3581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DA6565-BC98-FE2D-29DB-4E477ACE8F0B}"/>
              </a:ext>
            </a:extLst>
          </p:cNvPr>
          <p:cNvCxnSpPr>
            <a:cxnSpLocks/>
          </p:cNvCxnSpPr>
          <p:nvPr/>
        </p:nvCxnSpPr>
        <p:spPr>
          <a:xfrm flipH="1">
            <a:off x="1525400" y="3161973"/>
            <a:ext cx="1975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050993-0909-5A21-2A49-ED18C708BFD7}"/>
              </a:ext>
            </a:extLst>
          </p:cNvPr>
          <p:cNvCxnSpPr>
            <a:cxnSpLocks/>
          </p:cNvCxnSpPr>
          <p:nvPr/>
        </p:nvCxnSpPr>
        <p:spPr>
          <a:xfrm>
            <a:off x="1624152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84A94E-08EA-E8A0-0974-EABEEC0AA17F}"/>
              </a:ext>
            </a:extLst>
          </p:cNvPr>
          <p:cNvCxnSpPr>
            <a:cxnSpLocks/>
          </p:cNvCxnSpPr>
          <p:nvPr/>
        </p:nvCxnSpPr>
        <p:spPr>
          <a:xfrm>
            <a:off x="1749264" y="2886635"/>
            <a:ext cx="0" cy="2376701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0E3D72-423C-1E8B-229E-0B3AFC30AF7B}"/>
              </a:ext>
            </a:extLst>
          </p:cNvPr>
          <p:cNvCxnSpPr>
            <a:cxnSpLocks/>
          </p:cNvCxnSpPr>
          <p:nvPr/>
        </p:nvCxnSpPr>
        <p:spPr>
          <a:xfrm>
            <a:off x="2681984" y="3708856"/>
            <a:ext cx="0" cy="157091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2BF720-B5CA-3F96-6C7F-C756AD87110E}"/>
              </a:ext>
            </a:extLst>
          </p:cNvPr>
          <p:cNvCxnSpPr>
            <a:cxnSpLocks/>
          </p:cNvCxnSpPr>
          <p:nvPr/>
        </p:nvCxnSpPr>
        <p:spPr>
          <a:xfrm>
            <a:off x="2887781" y="3605306"/>
            <a:ext cx="0" cy="16744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5F64C8-328A-4EAE-6AE7-1FFEB9130CBD}"/>
              </a:ext>
            </a:extLst>
          </p:cNvPr>
          <p:cNvCxnSpPr>
            <a:cxnSpLocks/>
          </p:cNvCxnSpPr>
          <p:nvPr/>
        </p:nvCxnSpPr>
        <p:spPr>
          <a:xfrm>
            <a:off x="3659140" y="3935506"/>
            <a:ext cx="0" cy="1336949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23E48C-5C91-6D45-C07A-40F2C1515B93}"/>
              </a:ext>
            </a:extLst>
          </p:cNvPr>
          <p:cNvCxnSpPr>
            <a:cxnSpLocks/>
          </p:cNvCxnSpPr>
          <p:nvPr/>
        </p:nvCxnSpPr>
        <p:spPr>
          <a:xfrm>
            <a:off x="4017335" y="3935506"/>
            <a:ext cx="0" cy="1344265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10F39F-DA0C-A0C5-98EB-4FEB6E733B14}"/>
              </a:ext>
            </a:extLst>
          </p:cNvPr>
          <p:cNvSpPr txBox="1"/>
          <p:nvPr/>
        </p:nvSpPr>
        <p:spPr>
          <a:xfrm flipH="1">
            <a:off x="5159242" y="2400932"/>
            <a:ext cx="123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Phase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725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DD4E60-3AF4-A3B8-A274-27D9CDF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406-8B5C-3E7A-32AD-5C22F614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3: Design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BA7B-2AE9-E9C3-A362-9706166036B7}"/>
              </a:ext>
            </a:extLst>
          </p:cNvPr>
          <p:cNvSpPr txBox="1"/>
          <p:nvPr/>
        </p:nvSpPr>
        <p:spPr>
          <a:xfrm>
            <a:off x="378891" y="887305"/>
            <a:ext cx="4637165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Caracterize</a:t>
            </a:r>
            <a:r>
              <a:rPr lang="en-US" sz="2000" dirty="0"/>
              <a:t> the sensor regarding </a:t>
            </a:r>
            <a:r>
              <a:rPr lang="en-US" sz="2000" dirty="0" err="1"/>
              <a:t>ist</a:t>
            </a:r>
            <a:r>
              <a:rPr lang="en-US" sz="2000" dirty="0"/>
              <a:t> sensitivity.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Transmitter + Sensor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</a:t>
            </a:r>
            <a:r>
              <a:rPr lang="en-US" sz="2000" baseline="-25000" dirty="0"/>
              <a:t>3</a:t>
            </a:r>
            <a:r>
              <a:rPr lang="en-US" sz="2000" dirty="0"/>
              <a:t>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551483-2717-F824-01EC-A49333B7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B4BF7-1A20-A60C-2CAA-85D252BAC38B}"/>
              </a:ext>
            </a:extLst>
          </p:cNvPr>
          <p:cNvGrpSpPr/>
          <p:nvPr/>
        </p:nvGrpSpPr>
        <p:grpSpPr>
          <a:xfrm>
            <a:off x="8064500" y="160393"/>
            <a:ext cx="3864556" cy="2786008"/>
            <a:chOff x="6422838" y="160392"/>
            <a:chExt cx="5506218" cy="402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42D0-B17B-7D92-B68B-9C8B9BA7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838" y="160392"/>
              <a:ext cx="5506218" cy="402011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2A6582-8EE6-0EBB-E60D-630CF0535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1974" y="1066838"/>
              <a:ext cx="550300" cy="1044510"/>
              <a:chOff x="10120808" y="2438436"/>
              <a:chExt cx="1182006" cy="2265047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E18A3C05-B0AB-844B-3387-CD9E4BE0FE2B}"/>
                  </a:ext>
                </a:extLst>
              </p:cNvPr>
              <p:cNvSpPr/>
              <p:nvPr/>
            </p:nvSpPr>
            <p:spPr>
              <a:xfrm>
                <a:off x="10120808" y="2438436"/>
                <a:ext cx="973880" cy="973880"/>
              </a:xfrm>
              <a:prstGeom prst="blockArc">
                <a:avLst>
                  <a:gd name="adj1" fmla="val 9317298"/>
                  <a:gd name="adj2" fmla="val 379658"/>
                  <a:gd name="adj3" fmla="val 19735"/>
                </a:avLst>
              </a:prstGeom>
              <a:solidFill>
                <a:schemeClr val="bg1">
                  <a:lumMod val="6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9BC4E97-8801-7225-BCE8-34A30A9401E4}"/>
                  </a:ext>
                </a:extLst>
              </p:cNvPr>
              <p:cNvSpPr/>
              <p:nvPr/>
            </p:nvSpPr>
            <p:spPr>
              <a:xfrm>
                <a:off x="10495426" y="2782466"/>
                <a:ext cx="243470" cy="244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2F3A2-8828-1C8A-26AB-8586E0330A98}"/>
                  </a:ext>
                </a:extLst>
              </p:cNvPr>
              <p:cNvSpPr/>
              <p:nvPr/>
            </p:nvSpPr>
            <p:spPr>
              <a:xfrm>
                <a:off x="10158600" y="3047152"/>
                <a:ext cx="178375" cy="16329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911230-80E6-FF06-2B28-1567FCE23161}"/>
                  </a:ext>
                </a:extLst>
              </p:cNvPr>
              <p:cNvSpPr/>
              <p:nvPr/>
            </p:nvSpPr>
            <p:spPr>
              <a:xfrm>
                <a:off x="10880460" y="3145820"/>
                <a:ext cx="164592" cy="1557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BCF118-88D8-BBE0-69F5-CD70A0F54C68}"/>
                  </a:ext>
                </a:extLst>
              </p:cNvPr>
              <p:cNvSpPr/>
              <p:nvPr/>
            </p:nvSpPr>
            <p:spPr>
              <a:xfrm>
                <a:off x="10537448" y="2979873"/>
                <a:ext cx="155448" cy="16979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757700-845E-0360-A35A-BFB68E1B5264}"/>
                  </a:ext>
                </a:extLst>
              </p:cNvPr>
              <p:cNvSpPr/>
              <p:nvPr/>
            </p:nvSpPr>
            <p:spPr>
              <a:xfrm>
                <a:off x="11138222" y="2786862"/>
                <a:ext cx="164592" cy="16459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9110752-4B3F-5724-5026-9A373FCD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234" y="3382235"/>
            <a:ext cx="4637166" cy="347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/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0531A8-F7CF-0DDF-54A6-99816E90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3" y="3061916"/>
                <a:ext cx="47363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3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51278-4A4F-561D-8910-CFDFCC2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E61-C73A-4E1A-3F15-EDE5C0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4: Design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5D6F3-101E-47F7-FD96-0DEE3F2F92BC}"/>
              </a:ext>
            </a:extLst>
          </p:cNvPr>
          <p:cNvSpPr txBox="1"/>
          <p:nvPr/>
        </p:nvSpPr>
        <p:spPr>
          <a:xfrm>
            <a:off x="351523" y="1154005"/>
            <a:ext cx="4637165" cy="568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To validate the complete system.</a:t>
            </a:r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Transmitter+CNN+Sensor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Chemicals</a:t>
            </a:r>
            <a:r>
              <a:rPr lang="en-US" sz="2000" dirty="0"/>
              <a:t>: 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NaOH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CH3COOH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H2O</a:t>
            </a:r>
            <a:endParaRPr lang="en-US" sz="2000" dirty="0"/>
          </a:p>
          <a:p>
            <a:pPr marL="115888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Study phase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the theoretical calculations of the size for the Outlet C</a:t>
            </a:r>
          </a:p>
          <a:p>
            <a:pPr marL="573088" lvl="1" indent="-115888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simulation in COMSOL.</a:t>
            </a:r>
          </a:p>
          <a:p>
            <a:endParaRPr lang="en-US" sz="2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DFD5BF8-17A2-7EA4-9ECF-0EEF302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35</a:t>
            </a:fld>
            <a:endParaRPr lang="en-US" dirty="0"/>
          </a:p>
        </p:txBody>
      </p:sp>
      <p:pic>
        <p:nvPicPr>
          <p:cNvPr id="3074" name="m_6565550771805771091m_-2965071710451132787m_3282674625748168620Picture 1">
            <a:extLst>
              <a:ext uri="{FF2B5EF4-FFF2-40B4-BE49-F238E27FC236}">
                <a16:creationId xmlns:a16="http://schemas.microsoft.com/office/drawing/2014/main" id="{506023D2-9A8A-7F3B-44FB-4715E59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44941"/>
            <a:ext cx="8792477" cy="21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80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208D-22CB-290A-17CF-27E3E64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Pillar Two </a:t>
            </a:r>
            <a:r>
              <a:rPr lang="de-DE" dirty="0"/>
              <a:t>(Cluster 1- Health)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13A-DB2F-A2A4-6758-C4008C1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b="1" dirty="0"/>
              <a:t>HORIZON-HLTH-2027-01-IND-02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Portable and versatile Point-of-care diagnostics</a:t>
            </a:r>
          </a:p>
          <a:p>
            <a:r>
              <a:rPr lang="en-US" dirty="0"/>
              <a:t>Expected Outcomes</a:t>
            </a:r>
          </a:p>
          <a:p>
            <a:pPr lvl="1"/>
            <a:r>
              <a:rPr lang="en-US" dirty="0"/>
              <a:t>Diagnostic tools at the point of care</a:t>
            </a:r>
          </a:p>
          <a:p>
            <a:pPr lvl="1"/>
            <a:r>
              <a:rPr lang="en-US" dirty="0"/>
              <a:t>Fast and accurate diagnosis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Based on an objectively conducted clinical needs assessment.</a:t>
            </a:r>
          </a:p>
          <a:p>
            <a:pPr lvl="1"/>
            <a:r>
              <a:rPr lang="en-US" dirty="0"/>
              <a:t>Integrate a value-based concept.</a:t>
            </a:r>
          </a:p>
          <a:p>
            <a:pPr lvl="1"/>
            <a:r>
              <a:rPr lang="en-US" dirty="0"/>
              <a:t>Optimization of (the) targeted POC in-vitro diagnostic device(s).</a:t>
            </a:r>
          </a:p>
          <a:p>
            <a:pPr lvl="1"/>
            <a:r>
              <a:rPr lang="en-US" dirty="0"/>
              <a:t>Elaboration of a comparative study to the current state of the art.</a:t>
            </a:r>
          </a:p>
          <a:p>
            <a:pPr lvl="1"/>
            <a:r>
              <a:rPr lang="en-US" dirty="0"/>
              <a:t>Conduct of clinical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9AAF3-E1B8-C707-E90B-3BEDE7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4806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1275-531D-7311-15C6-D795C5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6D14E8-891F-94CB-548C-FF33EE96E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5107950"/>
            <a:ext cx="9293111" cy="415498"/>
          </a:xfrm>
        </p:spPr>
        <p:txBody>
          <a:bodyPr/>
          <a:lstStyle/>
          <a:p>
            <a:r>
              <a:rPr lang="en-US" dirty="0"/>
              <a:t>Tiny CNN with microfluidic pipes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1F083D-1F6A-62FF-A476-E985FD8ADB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C6DE9A1-AF2F-C0C9-1D6D-8D4D524F13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3914309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BF5FC-6F3D-84F0-6DC8-2517D269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DBE-621E-4597-3046-A115623C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210182"/>
            <a:ext cx="4584192" cy="878459"/>
          </a:xfrm>
        </p:spPr>
        <p:txBody>
          <a:bodyPr>
            <a:noAutofit/>
          </a:bodyPr>
          <a:lstStyle/>
          <a:p>
            <a:r>
              <a:rPr lang="en-US" sz="3200" dirty="0"/>
              <a:t>Experiment 1: Design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925C2-F52F-53F6-7324-9899EC14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4" y="0"/>
            <a:ext cx="5320145" cy="2681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DADB2-5082-4C83-626F-27D9BDBF22D9}"/>
              </a:ext>
            </a:extLst>
          </p:cNvPr>
          <p:cNvSpPr txBox="1"/>
          <p:nvPr/>
        </p:nvSpPr>
        <p:spPr>
          <a:xfrm>
            <a:off x="10526857" y="25516"/>
            <a:ext cx="13121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Design 1.1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2699-A01F-A9F1-2B05-011A887EBD32}"/>
              </a:ext>
            </a:extLst>
          </p:cNvPr>
          <p:cNvSpPr txBox="1"/>
          <p:nvPr/>
        </p:nvSpPr>
        <p:spPr>
          <a:xfrm>
            <a:off x="27432" y="960120"/>
            <a:ext cx="380927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Validate the synchronization of pulses through the three different pipes.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Architecture</a:t>
            </a:r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Transmitter + CNN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Dimensions</a:t>
            </a:r>
          </a:p>
          <a:p>
            <a:pPr marL="231775" lvl="1" indent="-112713">
              <a:spcBef>
                <a:spcPts val="600"/>
              </a:spcBef>
              <a:buFont typeface="Calibri" panose="020F0502020204030204" pitchFamily="34" charset="0"/>
              <a:buChar char="‐"/>
              <a:tabLst>
                <a:tab pos="461963" algn="l"/>
              </a:tabLst>
            </a:pPr>
            <a:r>
              <a:rPr lang="en-US" sz="1400" dirty="0"/>
              <a:t>Total size: 4.8 x 2.9 cm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Chemicals</a:t>
            </a:r>
            <a:endParaRPr lang="en-US" sz="1400" dirty="0"/>
          </a:p>
          <a:p>
            <a:pPr marL="231775" lvl="1" indent="-115888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Tartrazine and H2O</a:t>
            </a:r>
          </a:p>
          <a:p>
            <a:pPr marL="115888" indent="-1158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Study phase</a:t>
            </a:r>
            <a:endParaRPr lang="en-US" sz="1400" dirty="0"/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Theoretical calculations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Simulation in COMSOL completed</a:t>
            </a:r>
          </a:p>
          <a:p>
            <a:pPr marL="742950" lvl="1" indent="-285750">
              <a:spcBef>
                <a:spcPts val="600"/>
              </a:spcBef>
              <a:buFont typeface="Calibri" panose="020F0502020204030204" pitchFamily="34" charset="0"/>
              <a:buChar char="‐"/>
            </a:pPr>
            <a:r>
              <a:rPr lang="en-US" sz="1400" dirty="0"/>
              <a:t>Experimental validation is missing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1A1D-B711-3AA0-BE67-805B149930C1}"/>
              </a:ext>
            </a:extLst>
          </p:cNvPr>
          <p:cNvSpPr txBox="1"/>
          <p:nvPr/>
        </p:nvSpPr>
        <p:spPr>
          <a:xfrm>
            <a:off x="9693998" y="7136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1406A-BA27-8829-2ADB-1B98EC2C6726}"/>
              </a:ext>
            </a:extLst>
          </p:cNvPr>
          <p:cNvSpPr txBox="1"/>
          <p:nvPr/>
        </p:nvSpPr>
        <p:spPr>
          <a:xfrm>
            <a:off x="9072979" y="333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A8197-335A-6138-3745-1D5CC8DC9000}"/>
              </a:ext>
            </a:extLst>
          </p:cNvPr>
          <p:cNvSpPr txBox="1"/>
          <p:nvPr/>
        </p:nvSpPr>
        <p:spPr>
          <a:xfrm>
            <a:off x="9072979" y="17965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619134-0551-3D1D-1EC8-83D48B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" y="6465255"/>
            <a:ext cx="2743200" cy="365125"/>
          </a:xfrm>
        </p:spPr>
        <p:txBody>
          <a:bodyPr/>
          <a:lstStyle/>
          <a:p>
            <a:pPr algn="l"/>
            <a:fld id="{3801A86C-F01E-4C0E-9F03-54E8BB238C7F}" type="slidenum">
              <a:rPr lang="en-US" smtClean="0"/>
              <a:pPr algn="l"/>
              <a:t>38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262048-A73A-B82F-473A-C26905B4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7654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8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F3C8-7071-3C1F-0F57-9B22308F9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39</a:t>
            </a:fld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BD77D-07DF-13EE-735F-A9F1F2D11B8A}"/>
              </a:ext>
            </a:extLst>
          </p:cNvPr>
          <p:cNvCxnSpPr/>
          <p:nvPr/>
        </p:nvCxnSpPr>
        <p:spPr>
          <a:xfrm>
            <a:off x="1947041" y="3831021"/>
            <a:ext cx="7007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9BFC5-408E-188B-2ADF-C6D5F0EDDB56}"/>
              </a:ext>
            </a:extLst>
          </p:cNvPr>
          <p:cNvCxnSpPr>
            <a:cxnSpLocks/>
          </p:cNvCxnSpPr>
          <p:nvPr/>
        </p:nvCxnSpPr>
        <p:spPr>
          <a:xfrm flipV="1">
            <a:off x="2099441" y="740979"/>
            <a:ext cx="0" cy="324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81B2DB-A654-F41C-3938-2A8AABC28DBC}"/>
              </a:ext>
            </a:extLst>
          </p:cNvPr>
          <p:cNvSpPr/>
          <p:nvPr/>
        </p:nvSpPr>
        <p:spPr>
          <a:xfrm>
            <a:off x="2251842" y="1175487"/>
            <a:ext cx="6085490" cy="2373425"/>
          </a:xfrm>
          <a:custGeom>
            <a:avLst/>
            <a:gdLst>
              <a:gd name="connsiteX0" fmla="*/ 0 w 6085490"/>
              <a:gd name="connsiteY0" fmla="*/ 2223653 h 2373425"/>
              <a:gd name="connsiteX1" fmla="*/ 1182414 w 6085490"/>
              <a:gd name="connsiteY1" fmla="*/ 2081763 h 2373425"/>
              <a:gd name="connsiteX2" fmla="*/ 2309648 w 6085490"/>
              <a:gd name="connsiteY2" fmla="*/ 715 h 2373425"/>
              <a:gd name="connsiteX3" fmla="*/ 3097924 w 6085490"/>
              <a:gd name="connsiteY3" fmla="*/ 1853163 h 2373425"/>
              <a:gd name="connsiteX4" fmla="*/ 6085490 w 6085490"/>
              <a:gd name="connsiteY4" fmla="*/ 2373425 h 23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90" h="2373425">
                <a:moveTo>
                  <a:pt x="0" y="2223653"/>
                </a:moveTo>
                <a:cubicBezTo>
                  <a:pt x="398736" y="2337953"/>
                  <a:pt x="797473" y="2452253"/>
                  <a:pt x="1182414" y="2081763"/>
                </a:cubicBezTo>
                <a:cubicBezTo>
                  <a:pt x="1567355" y="1711273"/>
                  <a:pt x="1990396" y="38815"/>
                  <a:pt x="2309648" y="715"/>
                </a:cubicBezTo>
                <a:cubicBezTo>
                  <a:pt x="2628900" y="-37385"/>
                  <a:pt x="2468617" y="1457711"/>
                  <a:pt x="3097924" y="1853163"/>
                </a:cubicBezTo>
                <a:cubicBezTo>
                  <a:pt x="3727231" y="2248615"/>
                  <a:pt x="4906360" y="2311020"/>
                  <a:pt x="6085490" y="23734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74DB1-1DB2-4AE5-E32C-EFBC77D7DCE5}"/>
              </a:ext>
            </a:extLst>
          </p:cNvPr>
          <p:cNvSpPr/>
          <p:nvPr/>
        </p:nvSpPr>
        <p:spPr>
          <a:xfrm>
            <a:off x="3413234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EE24BA-41C7-8DEE-D250-D77DC1665905}"/>
              </a:ext>
            </a:extLst>
          </p:cNvPr>
          <p:cNvSpPr/>
          <p:nvPr/>
        </p:nvSpPr>
        <p:spPr>
          <a:xfrm>
            <a:off x="3896710" y="2173020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537841" y="1175487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3985EB-FF2D-8E6B-5BD1-3B927A598B48}"/>
              </a:ext>
            </a:extLst>
          </p:cNvPr>
          <p:cNvSpPr/>
          <p:nvPr/>
        </p:nvSpPr>
        <p:spPr>
          <a:xfrm>
            <a:off x="4871544" y="2191411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80546-73DD-EEC4-99D2-22B4B0D70F94}"/>
              </a:ext>
            </a:extLst>
          </p:cNvPr>
          <p:cNvSpPr/>
          <p:nvPr/>
        </p:nvSpPr>
        <p:spPr>
          <a:xfrm>
            <a:off x="5528441" y="301038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5B198-1F46-0F06-794B-D24D0FD05988}"/>
              </a:ext>
            </a:extLst>
          </p:cNvPr>
          <p:cNvSpPr txBox="1"/>
          <p:nvPr/>
        </p:nvSpPr>
        <p:spPr>
          <a:xfrm>
            <a:off x="8576441" y="39834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AA9A-2ABB-0613-820F-E8A6C81349FD}"/>
              </a:ext>
            </a:extLst>
          </p:cNvPr>
          <p:cNvSpPr txBox="1"/>
          <p:nvPr/>
        </p:nvSpPr>
        <p:spPr>
          <a:xfrm>
            <a:off x="516830" y="25375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</a:t>
            </a:r>
          </a:p>
          <a:p>
            <a:r>
              <a:rPr lang="en-US" dirty="0"/>
              <a:t>concentration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CE30-A49B-EF21-52A1-0FCF6EC44B31}"/>
              </a:ext>
            </a:extLst>
          </p:cNvPr>
          <p:cNvSpPr txBox="1"/>
          <p:nvPr/>
        </p:nvSpPr>
        <p:spPr>
          <a:xfrm>
            <a:off x="10264833" y="2238866"/>
            <a:ext cx="120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/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D23C4-EF7E-17A2-9CE5-973E6D67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13371" y="969166"/>
                <a:ext cx="273134" cy="338553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ylinder 20">
            <a:extLst>
              <a:ext uri="{FF2B5EF4-FFF2-40B4-BE49-F238E27FC236}">
                <a16:creationId xmlns:a16="http://schemas.microsoft.com/office/drawing/2014/main" id="{6C6F54D0-FB91-B18C-5D1E-AFDF9A47F46A}"/>
              </a:ext>
            </a:extLst>
          </p:cNvPr>
          <p:cNvSpPr/>
          <p:nvPr/>
        </p:nvSpPr>
        <p:spPr>
          <a:xfrm rot="16200000">
            <a:off x="9061756" y="-204408"/>
            <a:ext cx="174974" cy="464810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3FAD2213-4517-9316-47AC-EE7C53D1FA36}"/>
              </a:ext>
            </a:extLst>
          </p:cNvPr>
          <p:cNvSpPr/>
          <p:nvPr/>
        </p:nvSpPr>
        <p:spPr>
          <a:xfrm rot="16200000">
            <a:off x="7510213" y="866355"/>
            <a:ext cx="174974" cy="153977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11B04047-0E4D-C3C3-E8AF-B6FF75F1B1D8}"/>
              </a:ext>
            </a:extLst>
          </p:cNvPr>
          <p:cNvSpPr/>
          <p:nvPr/>
        </p:nvSpPr>
        <p:spPr>
          <a:xfrm rot="16200000">
            <a:off x="7410786" y="369887"/>
            <a:ext cx="174974" cy="128314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24664-F807-3F5F-49F9-B020779B1BBD}"/>
              </a:ext>
            </a:extLst>
          </p:cNvPr>
          <p:cNvSpPr/>
          <p:nvPr/>
        </p:nvSpPr>
        <p:spPr>
          <a:xfrm rot="1951731">
            <a:off x="8239420" y="1779825"/>
            <a:ext cx="904032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35630-A83C-1367-B6E5-06C6E5A2926F}"/>
              </a:ext>
            </a:extLst>
          </p:cNvPr>
          <p:cNvSpPr/>
          <p:nvPr/>
        </p:nvSpPr>
        <p:spPr>
          <a:xfrm rot="1951731">
            <a:off x="7916458" y="1466784"/>
            <a:ext cx="2058859" cy="17497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94EA04E5-B174-84DD-A996-F743FFAFBA2E}"/>
              </a:ext>
            </a:extLst>
          </p:cNvPr>
          <p:cNvSpPr/>
          <p:nvPr/>
        </p:nvSpPr>
        <p:spPr>
          <a:xfrm>
            <a:off x="10049639" y="1905589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9AD4E79-A857-4C85-5B80-813C22DD8CAE}"/>
              </a:ext>
            </a:extLst>
          </p:cNvPr>
          <p:cNvSpPr/>
          <p:nvPr/>
        </p:nvSpPr>
        <p:spPr>
          <a:xfrm rot="16200000">
            <a:off x="6704186" y="907698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C68325-0490-F92A-B492-63C5197413EB}"/>
              </a:ext>
            </a:extLst>
          </p:cNvPr>
          <p:cNvSpPr/>
          <p:nvPr/>
        </p:nvSpPr>
        <p:spPr>
          <a:xfrm rot="1951731">
            <a:off x="8057290" y="949486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CB323-1684-0B97-C8E3-354C32A710C0}"/>
              </a:ext>
            </a:extLst>
          </p:cNvPr>
          <p:cNvSpPr/>
          <p:nvPr/>
        </p:nvSpPr>
        <p:spPr>
          <a:xfrm>
            <a:off x="8000156" y="963320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D5B14-162C-21FE-4DDD-9651F03EAD2F}"/>
              </a:ext>
            </a:extLst>
          </p:cNvPr>
          <p:cNvSpPr/>
          <p:nvPr/>
        </p:nvSpPr>
        <p:spPr>
          <a:xfrm rot="1951731">
            <a:off x="8291685" y="1573097"/>
            <a:ext cx="110801" cy="1458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A910FC-8D1D-4131-9EE2-BBB972F3BDC2}"/>
              </a:ext>
            </a:extLst>
          </p:cNvPr>
          <p:cNvSpPr/>
          <p:nvPr/>
        </p:nvSpPr>
        <p:spPr>
          <a:xfrm>
            <a:off x="8239697" y="1584365"/>
            <a:ext cx="110801" cy="1264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44AD0B-C8F9-856F-7DD6-4628523927F2}"/>
              </a:ext>
            </a:extLst>
          </p:cNvPr>
          <p:cNvSpPr/>
          <p:nvPr/>
        </p:nvSpPr>
        <p:spPr>
          <a:xfrm>
            <a:off x="8619317" y="2042449"/>
            <a:ext cx="1399791" cy="151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13D5A8E-72A0-4059-73F8-F9F1E406E2F1}"/>
              </a:ext>
            </a:extLst>
          </p:cNvPr>
          <p:cNvSpPr/>
          <p:nvPr/>
        </p:nvSpPr>
        <p:spPr>
          <a:xfrm rot="5400000">
            <a:off x="11419227" y="2017398"/>
            <a:ext cx="192471" cy="20413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6F82EE7B-5A85-876F-6BB7-DBB6A1EC22AC}"/>
              </a:ext>
            </a:extLst>
          </p:cNvPr>
          <p:cNvSpPr/>
          <p:nvPr/>
        </p:nvSpPr>
        <p:spPr>
          <a:xfrm rot="16200000">
            <a:off x="6682713" y="153234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A05FA682-01CC-61A4-274F-B0CEEBD0DA3B}"/>
              </a:ext>
            </a:extLst>
          </p:cNvPr>
          <p:cNvSpPr/>
          <p:nvPr/>
        </p:nvSpPr>
        <p:spPr>
          <a:xfrm rot="16200000">
            <a:off x="6686088" y="2011516"/>
            <a:ext cx="182329" cy="2067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55FD7-FB9E-3BF8-7D02-A13C13E7986D}"/>
              </a:ext>
            </a:extLst>
          </p:cNvPr>
          <p:cNvSpPr txBox="1"/>
          <p:nvPr/>
        </p:nvSpPr>
        <p:spPr>
          <a:xfrm>
            <a:off x="8130600" y="324283"/>
            <a:ext cx="199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Neuron Scheme</a:t>
            </a:r>
            <a:endParaRPr lang="en-D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69693-6551-31F9-C654-34F723714161}"/>
              </a:ext>
            </a:extLst>
          </p:cNvPr>
          <p:cNvSpPr txBox="1"/>
          <p:nvPr/>
        </p:nvSpPr>
        <p:spPr>
          <a:xfrm rot="16200000">
            <a:off x="6006939" y="1383893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Inlets</a:t>
            </a:r>
            <a:endParaRPr lang="en-D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64A45-C62D-1CD5-69F0-6AFED24911E6}"/>
              </a:ext>
            </a:extLst>
          </p:cNvPr>
          <p:cNvSpPr txBox="1"/>
          <p:nvPr/>
        </p:nvSpPr>
        <p:spPr>
          <a:xfrm>
            <a:off x="9741525" y="1481173"/>
            <a:ext cx="8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/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1390C-3494-29FF-FF81-10BD064F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6" y="587458"/>
                <a:ext cx="1007898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/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00087A-1BC2-1AC2-D8F6-A6F3068A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18" y="1217246"/>
                <a:ext cx="10078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/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2FF4E3-D02F-9A1B-03B7-8B0F7566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25" y="1714623"/>
                <a:ext cx="100789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98129-1F94-1D16-8587-F74956617587}"/>
              </a:ext>
            </a:extLst>
          </p:cNvPr>
          <p:cNvSpPr/>
          <p:nvPr/>
        </p:nvSpPr>
        <p:spPr>
          <a:xfrm rot="16200000">
            <a:off x="8848098" y="1676811"/>
            <a:ext cx="871691" cy="1329242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E8FAB-8B80-5028-7C9C-4C83B09EB949}"/>
              </a:ext>
            </a:extLst>
          </p:cNvPr>
          <p:cNvSpPr txBox="1"/>
          <p:nvPr/>
        </p:nvSpPr>
        <p:spPr>
          <a:xfrm rot="16200000">
            <a:off x="11227808" y="1943021"/>
            <a:ext cx="103693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6183F1-B71F-0151-C124-6DA8DDCAD307}"/>
              </a:ext>
            </a:extLst>
          </p:cNvPr>
          <p:cNvSpPr txBox="1"/>
          <p:nvPr/>
        </p:nvSpPr>
        <p:spPr>
          <a:xfrm>
            <a:off x="8680044" y="2395936"/>
            <a:ext cx="120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Combiner</a:t>
            </a:r>
            <a:endParaRPr lang="en-DE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56E461-C49F-5772-4B5A-62C281F784BB}"/>
              </a:ext>
            </a:extLst>
          </p:cNvPr>
          <p:cNvSpPr/>
          <p:nvPr/>
        </p:nvSpPr>
        <p:spPr>
          <a:xfrm rot="16200000">
            <a:off x="10396810" y="1802392"/>
            <a:ext cx="848040" cy="110172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26398-76B4-3CA3-E9F5-EF2DAEFCFCD4}"/>
              </a:ext>
            </a:extLst>
          </p:cNvPr>
          <p:cNvCxnSpPr>
            <a:stCxn id="13" idx="7"/>
            <a:endCxn id="37" idx="1"/>
          </p:cNvCxnSpPr>
          <p:nvPr/>
        </p:nvCxnSpPr>
        <p:spPr>
          <a:xfrm>
            <a:off x="4685864" y="1203192"/>
            <a:ext cx="1839543" cy="868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BB5A8-4885-27FE-5880-EB61081BF983}"/>
              </a:ext>
            </a:extLst>
          </p:cNvPr>
          <p:cNvCxnSpPr>
            <a:cxnSpLocks/>
            <a:stCxn id="14" idx="6"/>
            <a:endCxn id="37" idx="2"/>
          </p:cNvCxnSpPr>
          <p:nvPr/>
        </p:nvCxnSpPr>
        <p:spPr>
          <a:xfrm flipV="1">
            <a:off x="5044964" y="1553170"/>
            <a:ext cx="1649719" cy="732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010E68-95E6-4D2C-1DCF-8885BDD87999}"/>
              </a:ext>
            </a:extLst>
          </p:cNvPr>
          <p:cNvCxnSpPr>
            <a:cxnSpLocks/>
            <a:stCxn id="15" idx="7"/>
            <a:endCxn id="27" idx="1"/>
          </p:cNvCxnSpPr>
          <p:nvPr/>
        </p:nvCxnSpPr>
        <p:spPr>
          <a:xfrm flipV="1">
            <a:off x="5676464" y="1011052"/>
            <a:ext cx="1015532" cy="2027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808F7-8922-AD07-7B42-8132EA5A129A}"/>
              </a:ext>
            </a:extLst>
          </p:cNvPr>
          <p:cNvSpPr/>
          <p:nvPr/>
        </p:nvSpPr>
        <p:spPr>
          <a:xfrm>
            <a:off x="7033274" y="4926723"/>
            <a:ext cx="1799898" cy="859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serial-to-parallel</a:t>
            </a:r>
          </a:p>
          <a:p>
            <a:pPr algn="ctr"/>
            <a:r>
              <a:rPr lang="en-US" dirty="0"/>
              <a:t>converter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C0EB59-6973-4D00-D3B0-475D904851C5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5662719" y="3985777"/>
            <a:ext cx="1990395" cy="750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C0A4704-248F-28EC-E081-777D7EA593A3}"/>
              </a:ext>
            </a:extLst>
          </p:cNvPr>
          <p:cNvSpPr/>
          <p:nvPr/>
        </p:nvSpPr>
        <p:spPr>
          <a:xfrm>
            <a:off x="9127596" y="4926723"/>
            <a:ext cx="173420" cy="18917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E3FAED-C5B8-B92E-C1E3-B1E29993AC68}"/>
              </a:ext>
            </a:extLst>
          </p:cNvPr>
          <p:cNvSpPr/>
          <p:nvPr/>
        </p:nvSpPr>
        <p:spPr>
          <a:xfrm>
            <a:off x="9149243" y="5356332"/>
            <a:ext cx="173420" cy="18917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55D0F9-B15F-B3FA-1A84-6FCABDA8FFA0}"/>
              </a:ext>
            </a:extLst>
          </p:cNvPr>
          <p:cNvSpPr/>
          <p:nvPr/>
        </p:nvSpPr>
        <p:spPr>
          <a:xfrm>
            <a:off x="9149243" y="5741862"/>
            <a:ext cx="173420" cy="1891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A452-B71A-95FC-9C65-5B50872C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9568-D9E1-D317-F85C-95D8B5D8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F297-1191-4DB8-B109-50EF96A3851C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E25001-D71E-9F8B-63C6-6AB44927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3D5C265F-0CDA-3CEA-EBE7-5FF9408EFC32}"/>
              </a:ext>
            </a:extLst>
          </p:cNvPr>
          <p:cNvGrpSpPr/>
          <p:nvPr/>
        </p:nvGrpSpPr>
        <p:grpSpPr>
          <a:xfrm>
            <a:off x="1951689" y="4340182"/>
            <a:ext cx="3784052" cy="2283952"/>
            <a:chOff x="2743406" y="5114957"/>
            <a:chExt cx="5465853" cy="3299042"/>
          </a:xfrm>
        </p:grpSpPr>
        <p:grpSp>
          <p:nvGrpSpPr>
            <p:cNvPr id="7" name="Group 306">
              <a:extLst>
                <a:ext uri="{FF2B5EF4-FFF2-40B4-BE49-F238E27FC236}">
                  <a16:creationId xmlns:a16="http://schemas.microsoft.com/office/drawing/2014/main" id="{41486EDE-6B7C-5800-6CC2-C2B4EE970352}"/>
                </a:ext>
              </a:extLst>
            </p:cNvPr>
            <p:cNvGrpSpPr/>
            <p:nvPr/>
          </p:nvGrpSpPr>
          <p:grpSpPr>
            <a:xfrm>
              <a:off x="2743406" y="5114957"/>
              <a:ext cx="5465853" cy="3299042"/>
              <a:chOff x="1899281" y="3541124"/>
              <a:chExt cx="3784052" cy="2283952"/>
            </a:xfrm>
          </p:grpSpPr>
          <p:cxnSp>
            <p:nvCxnSpPr>
              <p:cNvPr id="71" name="Straight Connector 270">
                <a:extLst>
                  <a:ext uri="{FF2B5EF4-FFF2-40B4-BE49-F238E27FC236}">
                    <a16:creationId xmlns:a16="http://schemas.microsoft.com/office/drawing/2014/main" id="{3988595F-0D7A-3749-14C2-A6C1C6DBBD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9281" y="4149386"/>
                <a:ext cx="1329687" cy="639305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71">
                <a:extLst>
                  <a:ext uri="{FF2B5EF4-FFF2-40B4-BE49-F238E27FC236}">
                    <a16:creationId xmlns:a16="http://schemas.microsoft.com/office/drawing/2014/main" id="{CDA1B2DA-4A41-7812-702B-5A4E8D513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9281" y="4978625"/>
                <a:ext cx="1378411" cy="846451"/>
              </a:xfrm>
              <a:prstGeom prst="line">
                <a:avLst/>
              </a:prstGeom>
              <a:ln w="31750">
                <a:solidFill>
                  <a:srgbClr val="F2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300">
                <a:extLst>
                  <a:ext uri="{FF2B5EF4-FFF2-40B4-BE49-F238E27FC236}">
                    <a16:creationId xmlns:a16="http://schemas.microsoft.com/office/drawing/2014/main" id="{2247F865-32BB-C318-A4AC-61B1F3B858A8}"/>
                  </a:ext>
                </a:extLst>
              </p:cNvPr>
              <p:cNvGrpSpPr/>
              <p:nvPr/>
            </p:nvGrpSpPr>
            <p:grpSpPr>
              <a:xfrm>
                <a:off x="3222254" y="3541124"/>
                <a:ext cx="2461079" cy="2267004"/>
                <a:chOff x="3222254" y="3541124"/>
                <a:chExt cx="2461079" cy="2267004"/>
              </a:xfrm>
            </p:grpSpPr>
            <p:sp>
              <p:nvSpPr>
                <p:cNvPr id="74" name="Cube 5">
                  <a:extLst>
                    <a:ext uri="{FF2B5EF4-FFF2-40B4-BE49-F238E27FC236}">
                      <a16:creationId xmlns:a16="http://schemas.microsoft.com/office/drawing/2014/main" id="{D9F4CF8B-A042-49D0-D7D4-350D7B608FFD}"/>
                    </a:ext>
                  </a:extLst>
                </p:cNvPr>
                <p:cNvSpPr/>
                <p:nvPr/>
              </p:nvSpPr>
              <p:spPr>
                <a:xfrm>
                  <a:off x="3222254" y="4800600"/>
                  <a:ext cx="2454920" cy="1007528"/>
                </a:xfrm>
                <a:prstGeom prst="cube">
                  <a:avLst>
                    <a:gd name="adj" fmla="val 41079"/>
                  </a:avLst>
                </a:prstGeom>
                <a:solidFill>
                  <a:srgbClr val="C00000">
                    <a:alpha val="27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5" name="Cube 6">
                  <a:extLst>
                    <a:ext uri="{FF2B5EF4-FFF2-40B4-BE49-F238E27FC236}">
                      <a16:creationId xmlns:a16="http://schemas.microsoft.com/office/drawing/2014/main" id="{EF709692-E1D0-4C34-1E8C-4E66D13685CF}"/>
                    </a:ext>
                  </a:extLst>
                </p:cNvPr>
                <p:cNvSpPr/>
                <p:nvPr/>
              </p:nvSpPr>
              <p:spPr>
                <a:xfrm>
                  <a:off x="3229391" y="3666811"/>
                  <a:ext cx="2446404" cy="1565714"/>
                </a:xfrm>
                <a:prstGeom prst="cube">
                  <a:avLst>
                    <a:gd name="adj" fmla="val 25719"/>
                  </a:avLst>
                </a:prstGeom>
                <a:solidFill>
                  <a:schemeClr val="accent2">
                    <a:lumMod val="20000"/>
                    <a:lumOff val="80000"/>
                    <a:alpha val="84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76" name="Cube 51">
                  <a:extLst>
                    <a:ext uri="{FF2B5EF4-FFF2-40B4-BE49-F238E27FC236}">
                      <a16:creationId xmlns:a16="http://schemas.microsoft.com/office/drawing/2014/main" id="{CD9F05D5-FDFC-B975-5B8C-694A079AE605}"/>
                    </a:ext>
                  </a:extLst>
                </p:cNvPr>
                <p:cNvSpPr/>
                <p:nvPr/>
              </p:nvSpPr>
              <p:spPr>
                <a:xfrm>
                  <a:off x="3225867" y="3670391"/>
                  <a:ext cx="2454920" cy="525748"/>
                </a:xfrm>
                <a:prstGeom prst="cube">
                  <a:avLst>
                    <a:gd name="adj" fmla="val 77415"/>
                  </a:avLst>
                </a:prstGeom>
                <a:blipFill dpi="0" rotWithShape="1">
                  <a:blip r:embed="rId3">
                    <a:alphaModFix amt="55000"/>
                  </a:blip>
                  <a:srcRect/>
                  <a:tile tx="0" ty="0" sx="100000" sy="100000" flip="none" algn="tl"/>
                </a:blip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2138" y="4566885"/>
                    <a:ext cx="492480" cy="197280"/>
                  </p14:xfrm>
                </p:contentPart>
              </mc:Choice>
              <mc:Fallback xmlns="">
                <p:pic>
                  <p:nvPicPr>
                    <p:cNvPr id="77" name="Ink 52">
                      <a:extLst>
                        <a:ext uri="{FF2B5EF4-FFF2-40B4-BE49-F238E27FC236}">
                          <a16:creationId xmlns:a16="http://schemas.microsoft.com/office/drawing/2014/main" id="{B2E4D26E-7693-8FEA-D8D2-44A1962D010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37818" y="4562557"/>
                      <a:ext cx="501120" cy="20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018" y="4768485"/>
                    <a:ext cx="429840" cy="236160"/>
                  </p14:xfrm>
                </p:contentPart>
              </mc:Choice>
              <mc:Fallback xmlns="">
                <p:pic>
                  <p:nvPicPr>
                    <p:cNvPr id="78" name="Ink 53">
                      <a:extLst>
                        <a:ext uri="{FF2B5EF4-FFF2-40B4-BE49-F238E27FC236}">
                          <a16:creationId xmlns:a16="http://schemas.microsoft.com/office/drawing/2014/main" id="{05C44550-6ECA-B521-1AA7-F4AD5D0527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40698" y="4764165"/>
                      <a:ext cx="438480" cy="24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8618" y="5033445"/>
                    <a:ext cx="303480" cy="181080"/>
                  </p14:xfrm>
                </p:contentPart>
              </mc:Choice>
              <mc:Fallback xmlns="">
                <p:pic>
                  <p:nvPicPr>
                    <p:cNvPr id="79" name="Ink 54">
                      <a:extLst>
                        <a:ext uri="{FF2B5EF4-FFF2-40B4-BE49-F238E27FC236}">
                          <a16:creationId xmlns:a16="http://schemas.microsoft.com/office/drawing/2014/main" id="{E4523880-8A33-2090-5046-E999DE3DB1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244303" y="5029125"/>
                      <a:ext cx="31211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3778" y="4905645"/>
                    <a:ext cx="774360" cy="244800"/>
                  </p14:xfrm>
                </p:contentPart>
              </mc:Choice>
              <mc:Fallback xmlns="">
                <p:pic>
                  <p:nvPicPr>
                    <p:cNvPr id="80" name="Ink 55">
                      <a:extLst>
                        <a:ext uri="{FF2B5EF4-FFF2-40B4-BE49-F238E27FC236}">
                          <a16:creationId xmlns:a16="http://schemas.microsoft.com/office/drawing/2014/main" id="{92B769EC-61F7-C165-84EF-61DD046FC8A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89458" y="4901325"/>
                      <a:ext cx="783000" cy="25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7738" y="4355565"/>
                    <a:ext cx="911160" cy="196200"/>
                  </p14:xfrm>
                </p:contentPart>
              </mc:Choice>
              <mc:Fallback xmlns="">
                <p:pic>
                  <p:nvPicPr>
                    <p:cNvPr id="81" name="Ink 56">
                      <a:extLst>
                        <a:ext uri="{FF2B5EF4-FFF2-40B4-BE49-F238E27FC236}">
                          <a16:creationId xmlns:a16="http://schemas.microsoft.com/office/drawing/2014/main" id="{755943EB-36C9-0A70-9B94-9CD228E129C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93418" y="4351245"/>
                      <a:ext cx="919800" cy="20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0898" y="4638165"/>
                    <a:ext cx="753480" cy="234720"/>
                  </p14:xfrm>
                </p:contentPart>
              </mc:Choice>
              <mc:Fallback xmlns="">
                <p:pic>
                  <p:nvPicPr>
                    <p:cNvPr id="82" name="Ink 57">
                      <a:extLst>
                        <a:ext uri="{FF2B5EF4-FFF2-40B4-BE49-F238E27FC236}">
                          <a16:creationId xmlns:a16="http://schemas.microsoft.com/office/drawing/2014/main" id="{60C5FD31-8B26-8C67-EC7C-83195A0C32A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576576" y="4633838"/>
                      <a:ext cx="762124" cy="2433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498" y="4534485"/>
                    <a:ext cx="687960" cy="219960"/>
                  </p14:xfrm>
                </p:contentPart>
              </mc:Choice>
              <mc:Fallback xmlns="">
                <p:pic>
                  <p:nvPicPr>
                    <p:cNvPr id="83" name="Ink 58">
                      <a:extLst>
                        <a:ext uri="{FF2B5EF4-FFF2-40B4-BE49-F238E27FC236}">
                          <a16:creationId xmlns:a16="http://schemas.microsoft.com/office/drawing/2014/main" id="{517C8B59-24F5-9D38-1531-B764BD79548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012178" y="4530165"/>
                      <a:ext cx="69660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658" y="4824285"/>
                    <a:ext cx="240840" cy="111960"/>
                  </p14:xfrm>
                </p:contentPart>
              </mc:Choice>
              <mc:Fallback xmlns="">
                <p:pic>
                  <p:nvPicPr>
                    <p:cNvPr id="84" name="Ink 59">
                      <a:extLst>
                        <a:ext uri="{FF2B5EF4-FFF2-40B4-BE49-F238E27FC236}">
                          <a16:creationId xmlns:a16="http://schemas.microsoft.com/office/drawing/2014/main" id="{E67BE536-FC9B-4EE3-7762-7899DA1C69C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284338" y="4819979"/>
                      <a:ext cx="249480" cy="120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3258" y="4544205"/>
                    <a:ext cx="597240" cy="174600"/>
                  </p14:xfrm>
                </p:contentPart>
              </mc:Choice>
              <mc:Fallback xmlns="">
                <p:pic>
                  <p:nvPicPr>
                    <p:cNvPr id="85" name="Ink 60">
                      <a:extLst>
                        <a:ext uri="{FF2B5EF4-FFF2-40B4-BE49-F238E27FC236}">
                          <a16:creationId xmlns:a16="http://schemas.microsoft.com/office/drawing/2014/main" id="{F158F23B-9DF1-0C00-DC3E-F63F1AE3D5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638935" y="4539885"/>
                      <a:ext cx="605885" cy="18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19098" y="4214445"/>
                    <a:ext cx="704160" cy="300960"/>
                  </p14:xfrm>
                </p:contentPart>
              </mc:Choice>
              <mc:Fallback xmlns="">
                <p:pic>
                  <p:nvPicPr>
                    <p:cNvPr id="86" name="Ink 61">
                      <a:extLst>
                        <a:ext uri="{FF2B5EF4-FFF2-40B4-BE49-F238E27FC236}">
                          <a16:creationId xmlns:a16="http://schemas.microsoft.com/office/drawing/2014/main" id="{136B803D-D134-68B0-F503-D597B49C22D6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114778" y="4210125"/>
                      <a:ext cx="712800" cy="30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897" y="4247250"/>
                    <a:ext cx="572760" cy="169920"/>
                  </p14:xfrm>
                </p:contentPart>
              </mc:Choice>
              <mc:Fallback xmlns="">
                <p:pic>
                  <p:nvPicPr>
                    <p:cNvPr id="87" name="Ink 62">
                      <a:extLst>
                        <a:ext uri="{FF2B5EF4-FFF2-40B4-BE49-F238E27FC236}">
                          <a16:creationId xmlns:a16="http://schemas.microsoft.com/office/drawing/2014/main" id="{C4493AA1-4CF4-CB6A-9AAA-F303D8816D9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55580" y="4242930"/>
                      <a:ext cx="581395" cy="17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92711" y="4800282"/>
                    <a:ext cx="253800" cy="72720"/>
                  </p14:xfrm>
                </p:contentPart>
              </mc:Choice>
              <mc:Fallback xmlns="">
                <p:pic>
                  <p:nvPicPr>
                    <p:cNvPr id="88" name="Ink 63">
                      <a:extLst>
                        <a:ext uri="{FF2B5EF4-FFF2-40B4-BE49-F238E27FC236}">
                          <a16:creationId xmlns:a16="http://schemas.microsoft.com/office/drawing/2014/main" id="{69F59523-1D4A-2D44-17CF-9FB997D2BAB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688391" y="4795962"/>
                      <a:ext cx="26244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36703" y="4198290"/>
                    <a:ext cx="525600" cy="193320"/>
                  </p14:xfrm>
                </p:contentPart>
              </mc:Choice>
              <mc:Fallback xmlns="">
                <p:pic>
                  <p:nvPicPr>
                    <p:cNvPr id="89" name="Ink 64">
                      <a:extLst>
                        <a:ext uri="{FF2B5EF4-FFF2-40B4-BE49-F238E27FC236}">
                          <a16:creationId xmlns:a16="http://schemas.microsoft.com/office/drawing/2014/main" id="{C2200078-E896-FDCC-61D7-C7C17838B8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32383" y="4193962"/>
                      <a:ext cx="534240" cy="2019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058" y="4211666"/>
                    <a:ext cx="278640" cy="15480"/>
                  </p14:xfrm>
                </p:contentPart>
              </mc:Choice>
              <mc:Fallback xmlns="">
                <p:pic>
                  <p:nvPicPr>
                    <p:cNvPr id="90" name="Ink 65">
                      <a:extLst>
                        <a:ext uri="{FF2B5EF4-FFF2-40B4-BE49-F238E27FC236}">
                          <a16:creationId xmlns:a16="http://schemas.microsoft.com/office/drawing/2014/main" id="{A6C0F0B2-E098-BDAF-0AB8-D1D56371CA21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250738" y="4207243"/>
                      <a:ext cx="287280" cy="243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5418" y="4233266"/>
                    <a:ext cx="447120" cy="42120"/>
                  </p14:xfrm>
                </p:contentPart>
              </mc:Choice>
              <mc:Fallback xmlns="">
                <p:pic>
                  <p:nvPicPr>
                    <p:cNvPr id="91" name="Ink 66">
                      <a:extLst>
                        <a:ext uri="{FF2B5EF4-FFF2-40B4-BE49-F238E27FC236}">
                          <a16:creationId xmlns:a16="http://schemas.microsoft.com/office/drawing/2014/main" id="{752C791C-845E-FD3A-37F0-3565AEFC993D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3251101" y="4228946"/>
                      <a:ext cx="455753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26F3E7D8-F8EA-6FE6-7C2B-4CAB929374A5}"/>
                    </a:ext>
                  </a:extLst>
                </p:cNvPr>
                <p:cNvGrpSpPr/>
                <p:nvPr/>
              </p:nvGrpSpPr>
              <p:grpSpPr>
                <a:xfrm>
                  <a:off x="3233818" y="3711986"/>
                  <a:ext cx="2449515" cy="1521979"/>
                  <a:chOff x="2855923" y="3504458"/>
                  <a:chExt cx="2449515" cy="152197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3763" y="4928157"/>
                      <a:ext cx="513720" cy="89640"/>
                    </p14:xfrm>
                  </p:contentPart>
                </mc:Choice>
                <mc:Fallback xmlns="">
                  <p:pic>
                    <p:nvPicPr>
                      <p:cNvPr id="130" name="Ink 68">
                        <a:extLst>
                          <a:ext uri="{FF2B5EF4-FFF2-40B4-BE49-F238E27FC236}">
                            <a16:creationId xmlns:a16="http://schemas.microsoft.com/office/drawing/2014/main" id="{79C004C8-1DD5-A650-E65A-56A72BF5CA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069443" y="4923837"/>
                        <a:ext cx="522360" cy="9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20923" y="480899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31" name="Ink 69">
                        <a:extLst>
                          <a:ext uri="{FF2B5EF4-FFF2-40B4-BE49-F238E27FC236}">
                            <a16:creationId xmlns:a16="http://schemas.microsoft.com/office/drawing/2014/main" id="{42679531-CB7B-5A40-E23E-FB2952FEF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116603" y="4804677"/>
                        <a:ext cx="9000" cy="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01243" y="4796037"/>
                      <a:ext cx="432720" cy="230400"/>
                    </p14:xfrm>
                  </p:contentPart>
                </mc:Choice>
                <mc:Fallback xmlns="">
                  <p:pic>
                    <p:nvPicPr>
                      <p:cNvPr id="132" name="Ink 70">
                        <a:extLst>
                          <a:ext uri="{FF2B5EF4-FFF2-40B4-BE49-F238E27FC236}">
                            <a16:creationId xmlns:a16="http://schemas.microsoft.com/office/drawing/2014/main" id="{1E581834-F45F-68B4-6689-B57EF30680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696923" y="4791710"/>
                        <a:ext cx="441360" cy="239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0323" y="4861557"/>
                      <a:ext cx="114120" cy="96120"/>
                    </p14:xfrm>
                  </p:contentPart>
                </mc:Choice>
                <mc:Fallback xmlns="">
                  <p:pic>
                    <p:nvPicPr>
                      <p:cNvPr id="133" name="Ink 71">
                        <a:extLst>
                          <a:ext uri="{FF2B5EF4-FFF2-40B4-BE49-F238E27FC236}">
                            <a16:creationId xmlns:a16="http://schemas.microsoft.com/office/drawing/2014/main" id="{E132842C-8C45-F8F3-1314-9642C8D7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06003" y="4857237"/>
                        <a:ext cx="12276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68563" y="4810797"/>
                      <a:ext cx="108000" cy="87840"/>
                    </p14:xfrm>
                  </p:contentPart>
                </mc:Choice>
                <mc:Fallback xmlns="">
                  <p:pic>
                    <p:nvPicPr>
                      <p:cNvPr id="134" name="Ink 72">
                        <a:extLst>
                          <a:ext uri="{FF2B5EF4-FFF2-40B4-BE49-F238E27FC236}">
                            <a16:creationId xmlns:a16="http://schemas.microsoft.com/office/drawing/2014/main" id="{7EFC7B28-FEB1-8ABE-C92A-38AB013E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764243" y="4806477"/>
                        <a:ext cx="116640" cy="9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8043" y="4394277"/>
                      <a:ext cx="671760" cy="279360"/>
                    </p14:xfrm>
                  </p:contentPart>
                </mc:Choice>
                <mc:Fallback xmlns="">
                  <p:pic>
                    <p:nvPicPr>
                      <p:cNvPr id="135" name="Ink 73">
                        <a:extLst>
                          <a:ext uri="{FF2B5EF4-FFF2-40B4-BE49-F238E27FC236}">
                            <a16:creationId xmlns:a16="http://schemas.microsoft.com/office/drawing/2014/main" id="{756594F3-151B-9D58-46E5-1BD7D6DB0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193723" y="4389963"/>
                        <a:ext cx="680400" cy="287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80003" y="4511997"/>
                      <a:ext cx="306360" cy="180000"/>
                    </p14:xfrm>
                  </p:contentPart>
                </mc:Choice>
                <mc:Fallback xmlns="">
                  <p:pic>
                    <p:nvPicPr>
                      <p:cNvPr id="136" name="Ink 74">
                        <a:extLst>
                          <a:ext uri="{FF2B5EF4-FFF2-40B4-BE49-F238E27FC236}">
                            <a16:creationId xmlns:a16="http://schemas.microsoft.com/office/drawing/2014/main" id="{2A9B06E2-229A-2EC4-4347-3984BC3C85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575688" y="4507677"/>
                        <a:ext cx="31499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643" y="4676877"/>
                      <a:ext cx="667800" cy="50040"/>
                    </p14:xfrm>
                  </p:contentPart>
                </mc:Choice>
                <mc:Fallback xmlns="">
                  <p:pic>
                    <p:nvPicPr>
                      <p:cNvPr id="137" name="Ink 75">
                        <a:extLst>
                          <a:ext uri="{FF2B5EF4-FFF2-40B4-BE49-F238E27FC236}">
                            <a16:creationId xmlns:a16="http://schemas.microsoft.com/office/drawing/2014/main" id="{F3D45AE9-BB8C-2221-4763-3F67FB27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06323" y="4672557"/>
                        <a:ext cx="676440" cy="58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34096" y="4712994"/>
                      <a:ext cx="740160" cy="150840"/>
                    </p14:xfrm>
                  </p:contentPart>
                </mc:Choice>
                <mc:Fallback xmlns="">
                  <p:pic>
                    <p:nvPicPr>
                      <p:cNvPr id="138" name="Ink 76">
                        <a:extLst>
                          <a:ext uri="{FF2B5EF4-FFF2-40B4-BE49-F238E27FC236}">
                            <a16:creationId xmlns:a16="http://schemas.microsoft.com/office/drawing/2014/main" id="{CF1BB97A-D992-B073-EC70-5258A07B4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129778" y="4708674"/>
                        <a:ext cx="748796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8416" y="4885434"/>
                      <a:ext cx="468000" cy="137880"/>
                    </p14:xfrm>
                  </p:contentPart>
                </mc:Choice>
                <mc:Fallback xmlns="">
                  <p:pic>
                    <p:nvPicPr>
                      <p:cNvPr id="139" name="Ink 77">
                        <a:extLst>
                          <a:ext uri="{FF2B5EF4-FFF2-40B4-BE49-F238E27FC236}">
                            <a16:creationId xmlns:a16="http://schemas.microsoft.com/office/drawing/2014/main" id="{530F6AD1-1B04-124E-EE48-8D646461C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404096" y="4881114"/>
                        <a:ext cx="47664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48416" y="4866714"/>
                      <a:ext cx="472680" cy="151920"/>
                    </p14:xfrm>
                  </p:contentPart>
                </mc:Choice>
                <mc:Fallback xmlns="">
                  <p:pic>
                    <p:nvPicPr>
                      <p:cNvPr id="140" name="Ink 78">
                        <a:extLst>
                          <a:ext uri="{FF2B5EF4-FFF2-40B4-BE49-F238E27FC236}">
                            <a16:creationId xmlns:a16="http://schemas.microsoft.com/office/drawing/2014/main" id="{B00A92E1-9E1A-3C8D-5B19-67EB673CC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044096" y="4862394"/>
                        <a:ext cx="481320" cy="16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6136" y="4989834"/>
                      <a:ext cx="1800" cy="35640"/>
                    </p14:xfrm>
                  </p:contentPart>
                </mc:Choice>
                <mc:Fallback xmlns="">
                  <p:pic>
                    <p:nvPicPr>
                      <p:cNvPr id="141" name="Ink 79">
                        <a:extLst>
                          <a:ext uri="{FF2B5EF4-FFF2-40B4-BE49-F238E27FC236}">
                            <a16:creationId xmlns:a16="http://schemas.microsoft.com/office/drawing/2014/main" id="{E1A84AE3-09D0-E92D-5D7B-87D004491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981816" y="4985514"/>
                        <a:ext cx="1044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0176" y="4837554"/>
                      <a:ext cx="171000" cy="22320"/>
                    </p14:xfrm>
                  </p:contentPart>
                </mc:Choice>
                <mc:Fallback xmlns="">
                  <p:pic>
                    <p:nvPicPr>
                      <p:cNvPr id="142" name="Ink 80">
                        <a:extLst>
                          <a:ext uri="{FF2B5EF4-FFF2-40B4-BE49-F238E27FC236}">
                            <a16:creationId xmlns:a16="http://schemas.microsoft.com/office/drawing/2014/main" id="{0D86F4D4-D50B-34DA-A1C2-FB64AB33D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445847" y="4833234"/>
                        <a:ext cx="179658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4056" y="4832514"/>
                      <a:ext cx="154440" cy="23400"/>
                    </p14:xfrm>
                  </p:contentPart>
                </mc:Choice>
                <mc:Fallback xmlns="">
                  <p:pic>
                    <p:nvPicPr>
                      <p:cNvPr id="143" name="Ink 81">
                        <a:extLst>
                          <a:ext uri="{FF2B5EF4-FFF2-40B4-BE49-F238E27FC236}">
                            <a16:creationId xmlns:a16="http://schemas.microsoft.com/office/drawing/2014/main" id="{53FC4C51-93C0-E340-5B13-EF440D121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4439746" y="4828126"/>
                        <a:ext cx="163060" cy="321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3896" y="4694274"/>
                      <a:ext cx="230040" cy="23760"/>
                    </p14:xfrm>
                  </p:contentPart>
                </mc:Choice>
                <mc:Fallback xmlns="">
                  <p:pic>
                    <p:nvPicPr>
                      <p:cNvPr id="144" name="Ink 82">
                        <a:extLst>
                          <a:ext uri="{FF2B5EF4-FFF2-40B4-BE49-F238E27FC236}">
                            <a16:creationId xmlns:a16="http://schemas.microsoft.com/office/drawing/2014/main" id="{A630ADF9-66B5-EA9E-D024-629BA7097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3339583" y="4690018"/>
                        <a:ext cx="238667" cy="322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2496" y="4432914"/>
                      <a:ext cx="199080" cy="74880"/>
                    </p14:xfrm>
                  </p:contentPart>
                </mc:Choice>
                <mc:Fallback xmlns="">
                  <p:pic>
                    <p:nvPicPr>
                      <p:cNvPr id="145" name="Ink 83">
                        <a:extLst>
                          <a:ext uri="{FF2B5EF4-FFF2-40B4-BE49-F238E27FC236}">
                            <a16:creationId xmlns:a16="http://schemas.microsoft.com/office/drawing/2014/main" id="{BA8F38B3-4938-F6A6-792B-19C77F92D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3028176" y="4428594"/>
                        <a:ext cx="207720" cy="83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0608" y="4040802"/>
                      <a:ext cx="610200" cy="282240"/>
                    </p14:xfrm>
                  </p:contentPart>
                </mc:Choice>
                <mc:Fallback xmlns="">
                  <p:pic>
                    <p:nvPicPr>
                      <p:cNvPr id="146" name="Ink 84">
                        <a:extLst>
                          <a:ext uri="{FF2B5EF4-FFF2-40B4-BE49-F238E27FC236}">
                            <a16:creationId xmlns:a16="http://schemas.microsoft.com/office/drawing/2014/main" id="{9AB4F146-B61F-574B-F735-2D1C57371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4266288" y="4036482"/>
                        <a:ext cx="618840" cy="29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3408" y="4247802"/>
                      <a:ext cx="189720" cy="61200"/>
                    </p14:xfrm>
                  </p:contentPart>
                </mc:Choice>
                <mc:Fallback xmlns="">
                  <p:pic>
                    <p:nvPicPr>
                      <p:cNvPr id="147" name="Ink 85">
                        <a:extLst>
                          <a:ext uri="{FF2B5EF4-FFF2-40B4-BE49-F238E27FC236}">
                            <a16:creationId xmlns:a16="http://schemas.microsoft.com/office/drawing/2014/main" id="{DFEF1AFF-86BE-C814-45F0-1B7B17FE5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439088" y="4243482"/>
                        <a:ext cx="19836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8168" y="3906882"/>
                      <a:ext cx="115920" cy="371520"/>
                    </p14:xfrm>
                  </p:contentPart>
                </mc:Choice>
                <mc:Fallback xmlns="">
                  <p:pic>
                    <p:nvPicPr>
                      <p:cNvPr id="148" name="Ink 86">
                        <a:extLst>
                          <a:ext uri="{FF2B5EF4-FFF2-40B4-BE49-F238E27FC236}">
                            <a16:creationId xmlns:a16="http://schemas.microsoft.com/office/drawing/2014/main" id="{58D8E812-1494-BABD-D33E-AAC1D8661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903848" y="3902562"/>
                        <a:ext cx="124560" cy="38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768" y="3835602"/>
                      <a:ext cx="158400" cy="379080"/>
                    </p14:xfrm>
                  </p:contentPart>
                </mc:Choice>
                <mc:Fallback xmlns="">
                  <p:pic>
                    <p:nvPicPr>
                      <p:cNvPr id="149" name="Ink 87">
                        <a:extLst>
                          <a:ext uri="{FF2B5EF4-FFF2-40B4-BE49-F238E27FC236}">
                            <a16:creationId xmlns:a16="http://schemas.microsoft.com/office/drawing/2014/main" id="{B4DEE555-2AB9-991E-C29C-248553B91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70458" y="3831282"/>
                        <a:ext cx="167020" cy="38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2248" y="3880962"/>
                      <a:ext cx="205560" cy="239760"/>
                    </p14:xfrm>
                  </p:contentPart>
                </mc:Choice>
                <mc:Fallback xmlns="">
                  <p:pic>
                    <p:nvPicPr>
                      <p:cNvPr id="150" name="Ink 88">
                        <a:extLst>
                          <a:ext uri="{FF2B5EF4-FFF2-40B4-BE49-F238E27FC236}">
                            <a16:creationId xmlns:a16="http://schemas.microsoft.com/office/drawing/2014/main" id="{68A64C4C-93E4-FA26-4FFB-C34849996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57928" y="3876642"/>
                        <a:ext cx="21420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39728" y="3715722"/>
                      <a:ext cx="45000" cy="162360"/>
                    </p14:xfrm>
                  </p:contentPart>
                </mc:Choice>
                <mc:Fallback xmlns="">
                  <p:pic>
                    <p:nvPicPr>
                      <p:cNvPr id="151" name="Ink 89">
                        <a:extLst>
                          <a:ext uri="{FF2B5EF4-FFF2-40B4-BE49-F238E27FC236}">
                            <a16:creationId xmlns:a16="http://schemas.microsoft.com/office/drawing/2014/main" id="{0F9A49A3-57D7-AF6C-2BAF-5682F541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235408" y="3711402"/>
                        <a:ext cx="5364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8768" y="3729042"/>
                      <a:ext cx="138960" cy="130320"/>
                    </p14:xfrm>
                  </p:contentPart>
                </mc:Choice>
                <mc:Fallback xmlns="">
                  <p:pic>
                    <p:nvPicPr>
                      <p:cNvPr id="152" name="Ink 90">
                        <a:extLst>
                          <a:ext uri="{FF2B5EF4-FFF2-40B4-BE49-F238E27FC236}">
                            <a16:creationId xmlns:a16="http://schemas.microsoft.com/office/drawing/2014/main" id="{DF73158E-490A-FBFF-4FE3-CA8981807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5114437" y="3724722"/>
                        <a:ext cx="147622" cy="13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4648" y="4157082"/>
                      <a:ext cx="164880" cy="226080"/>
                    </p14:xfrm>
                  </p:contentPart>
                </mc:Choice>
                <mc:Fallback xmlns="">
                  <p:pic>
                    <p:nvPicPr>
                      <p:cNvPr id="153" name="Ink 91">
                        <a:extLst>
                          <a:ext uri="{FF2B5EF4-FFF2-40B4-BE49-F238E27FC236}">
                            <a16:creationId xmlns:a16="http://schemas.microsoft.com/office/drawing/2014/main" id="{A97DE5D1-E960-7726-8C06-EDEB22C6F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5000328" y="4152762"/>
                        <a:ext cx="17352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1128" y="4153842"/>
                      <a:ext cx="162000" cy="257040"/>
                    </p14:xfrm>
                  </p:contentPart>
                </mc:Choice>
                <mc:Fallback xmlns="">
                  <p:pic>
                    <p:nvPicPr>
                      <p:cNvPr id="154" name="Ink 92">
                        <a:extLst>
                          <a:ext uri="{FF2B5EF4-FFF2-40B4-BE49-F238E27FC236}">
                            <a16:creationId xmlns:a16="http://schemas.microsoft.com/office/drawing/2014/main" id="{56917720-30F5-17DB-686E-65B3001BF0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5096808" y="4149522"/>
                        <a:ext cx="170640" cy="26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768" y="4041522"/>
                      <a:ext cx="29160" cy="88200"/>
                    </p14:xfrm>
                  </p:contentPart>
                </mc:Choice>
                <mc:Fallback xmlns="">
                  <p:pic>
                    <p:nvPicPr>
                      <p:cNvPr id="155" name="Ink 93">
                        <a:extLst>
                          <a:ext uri="{FF2B5EF4-FFF2-40B4-BE49-F238E27FC236}">
                            <a16:creationId xmlns:a16="http://schemas.microsoft.com/office/drawing/2014/main" id="{7FCA1D0D-389C-2945-FF07-D17DC493F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5249448" y="4037184"/>
                        <a:ext cx="37800" cy="9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28" y="4001562"/>
                      <a:ext cx="231840" cy="134640"/>
                    </p14:xfrm>
                  </p:contentPart>
                </mc:Choice>
                <mc:Fallback xmlns="">
                  <p:pic>
                    <p:nvPicPr>
                      <p:cNvPr id="156" name="Ink 94">
                        <a:extLst>
                          <a:ext uri="{FF2B5EF4-FFF2-40B4-BE49-F238E27FC236}">
                            <a16:creationId xmlns:a16="http://schemas.microsoft.com/office/drawing/2014/main" id="{DCD6C08E-AFBB-DD52-1CCE-A88F6572F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50001" y="3997242"/>
                        <a:ext cx="240493" cy="14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568" y="4295682"/>
                      <a:ext cx="144000" cy="271440"/>
                    </p14:xfrm>
                  </p:contentPart>
                </mc:Choice>
                <mc:Fallback xmlns="">
                  <p:pic>
                    <p:nvPicPr>
                      <p:cNvPr id="157" name="Ink 95">
                        <a:extLst>
                          <a:ext uri="{FF2B5EF4-FFF2-40B4-BE49-F238E27FC236}">
                            <a16:creationId xmlns:a16="http://schemas.microsoft.com/office/drawing/2014/main" id="{AC2D7E53-4D97-E95A-936F-E208FF7CA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891259" y="4291362"/>
                        <a:ext cx="152618" cy="28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4128" y="4531842"/>
                      <a:ext cx="54360" cy="132480"/>
                    </p14:xfrm>
                  </p:contentPart>
                </mc:Choice>
                <mc:Fallback xmlns="">
                  <p:pic>
                    <p:nvPicPr>
                      <p:cNvPr id="158" name="Ink 96">
                        <a:extLst>
                          <a:ext uri="{FF2B5EF4-FFF2-40B4-BE49-F238E27FC236}">
                            <a16:creationId xmlns:a16="http://schemas.microsoft.com/office/drawing/2014/main" id="{8806D29F-7182-BE7A-2FC8-B48530480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4889808" y="4527534"/>
                        <a:ext cx="63000" cy="1410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0528" y="4581162"/>
                      <a:ext cx="173520" cy="258840"/>
                    </p14:xfrm>
                  </p:contentPart>
                </mc:Choice>
                <mc:Fallback xmlns="">
                  <p:pic>
                    <p:nvPicPr>
                      <p:cNvPr id="159" name="Ink 97">
                        <a:extLst>
                          <a:ext uri="{FF2B5EF4-FFF2-40B4-BE49-F238E27FC236}">
                            <a16:creationId xmlns:a16="http://schemas.microsoft.com/office/drawing/2014/main" id="{C7F402C6-973E-97CF-6EFB-6F4D2F20F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886208" y="4576842"/>
                        <a:ext cx="182160" cy="26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04208" y="4873482"/>
                      <a:ext cx="75240" cy="48600"/>
                    </p14:xfrm>
                  </p:contentPart>
                </mc:Choice>
                <mc:Fallback xmlns="">
                  <p:pic>
                    <p:nvPicPr>
                      <p:cNvPr id="160" name="Ink 98">
                        <a:extLst>
                          <a:ext uri="{FF2B5EF4-FFF2-40B4-BE49-F238E27FC236}">
                            <a16:creationId xmlns:a16="http://schemas.microsoft.com/office/drawing/2014/main" id="{FEACE55D-5BFE-4C44-7997-E86026838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99888" y="4869162"/>
                        <a:ext cx="8388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4048" y="4760802"/>
                      <a:ext cx="93240" cy="136440"/>
                    </p14:xfrm>
                  </p:contentPart>
                </mc:Choice>
                <mc:Fallback xmlns="">
                  <p:pic>
                    <p:nvPicPr>
                      <p:cNvPr id="161" name="Ink 99">
                        <a:extLst>
                          <a:ext uri="{FF2B5EF4-FFF2-40B4-BE49-F238E27FC236}">
                            <a16:creationId xmlns:a16="http://schemas.microsoft.com/office/drawing/2014/main" id="{7C0FE006-3EDB-0139-CD59-67ED432E7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69711" y="4756482"/>
                        <a:ext cx="101913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6488" y="4647042"/>
                      <a:ext cx="81000" cy="163080"/>
                    </p14:xfrm>
                  </p:contentPart>
                </mc:Choice>
                <mc:Fallback xmlns="">
                  <p:pic>
                    <p:nvPicPr>
                      <p:cNvPr id="162" name="Ink 100">
                        <a:extLst>
                          <a:ext uri="{FF2B5EF4-FFF2-40B4-BE49-F238E27FC236}">
                            <a16:creationId xmlns:a16="http://schemas.microsoft.com/office/drawing/2014/main" id="{2810BDB1-2C0F-9D05-807A-20230EA6D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5052149" y="4642722"/>
                        <a:ext cx="89679" cy="171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09768" y="4431042"/>
                      <a:ext cx="164520" cy="283320"/>
                    </p14:xfrm>
                  </p:contentPart>
                </mc:Choice>
                <mc:Fallback xmlns="">
                  <p:pic>
                    <p:nvPicPr>
                      <p:cNvPr id="163" name="Ink 101">
                        <a:extLst>
                          <a:ext uri="{FF2B5EF4-FFF2-40B4-BE49-F238E27FC236}">
                            <a16:creationId xmlns:a16="http://schemas.microsoft.com/office/drawing/2014/main" id="{175CDB84-AFAA-B2A4-5F70-1EAD3C5D5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5105448" y="4426727"/>
                        <a:ext cx="173160" cy="291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9208" y="4225122"/>
                      <a:ext cx="158040" cy="226080"/>
                    </p14:xfrm>
                  </p:contentPart>
                </mc:Choice>
                <mc:Fallback xmlns="">
                  <p:pic>
                    <p:nvPicPr>
                      <p:cNvPr id="164" name="Ink 102">
                        <a:extLst>
                          <a:ext uri="{FF2B5EF4-FFF2-40B4-BE49-F238E27FC236}">
                            <a16:creationId xmlns:a16="http://schemas.microsoft.com/office/drawing/2014/main" id="{49E47C71-1988-16DC-F8BE-18DD1D873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5124888" y="4220802"/>
                        <a:ext cx="166680" cy="23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67448" y="4237722"/>
                      <a:ext cx="22680" cy="145800"/>
                    </p14:xfrm>
                  </p:contentPart>
                </mc:Choice>
                <mc:Fallback xmlns="">
                  <p:pic>
                    <p:nvPicPr>
                      <p:cNvPr id="165" name="Ink 103">
                        <a:extLst>
                          <a:ext uri="{FF2B5EF4-FFF2-40B4-BE49-F238E27FC236}">
                            <a16:creationId xmlns:a16="http://schemas.microsoft.com/office/drawing/2014/main" id="{732E48ED-90AB-9E71-4E82-71A21557AD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63128" y="4233402"/>
                        <a:ext cx="313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4288" y="4363002"/>
                      <a:ext cx="57960" cy="85320"/>
                    </p14:xfrm>
                  </p:contentPart>
                </mc:Choice>
                <mc:Fallback xmlns="">
                  <p:pic>
                    <p:nvPicPr>
                      <p:cNvPr id="166" name="Ink 104">
                        <a:extLst>
                          <a:ext uri="{FF2B5EF4-FFF2-40B4-BE49-F238E27FC236}">
                            <a16:creationId xmlns:a16="http://schemas.microsoft.com/office/drawing/2014/main" id="{E507B35F-FFF8-68E4-E09B-D6AB06A6B3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089968" y="4358682"/>
                        <a:ext cx="666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99083" y="3852938"/>
                      <a:ext cx="221400" cy="130680"/>
                    </p14:xfrm>
                  </p:contentPart>
                </mc:Choice>
                <mc:Fallback xmlns="">
                  <p:pic>
                    <p:nvPicPr>
                      <p:cNvPr id="167" name="Ink 105">
                        <a:extLst>
                          <a:ext uri="{FF2B5EF4-FFF2-40B4-BE49-F238E27FC236}">
                            <a16:creationId xmlns:a16="http://schemas.microsoft.com/office/drawing/2014/main" id="{9D9011A0-9984-48A9-A8A5-A44EE4E96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4194763" y="3848630"/>
                        <a:ext cx="230040" cy="1392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8963" y="3909458"/>
                      <a:ext cx="65520" cy="48240"/>
                    </p14:xfrm>
                  </p:contentPart>
                </mc:Choice>
                <mc:Fallback xmlns="">
                  <p:pic>
                    <p:nvPicPr>
                      <p:cNvPr id="168" name="Ink 106">
                        <a:extLst>
                          <a:ext uri="{FF2B5EF4-FFF2-40B4-BE49-F238E27FC236}">
                            <a16:creationId xmlns:a16="http://schemas.microsoft.com/office/drawing/2014/main" id="{3E884CFE-F0C7-89E5-CD80-BE5B54F31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4224667" y="3905138"/>
                        <a:ext cx="74113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3003" y="3912698"/>
                      <a:ext cx="57600" cy="41760"/>
                    </p14:xfrm>
                  </p:contentPart>
                </mc:Choice>
                <mc:Fallback xmlns="">
                  <p:pic>
                    <p:nvPicPr>
                      <p:cNvPr id="169" name="Ink 107">
                        <a:extLst>
                          <a:ext uri="{FF2B5EF4-FFF2-40B4-BE49-F238E27FC236}">
                            <a16:creationId xmlns:a16="http://schemas.microsoft.com/office/drawing/2014/main" id="{17DFDEC4-35E0-17BF-4D3A-A3D8BC4E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4328683" y="3908340"/>
                        <a:ext cx="66240" cy="50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07883" y="3853298"/>
                      <a:ext cx="114480" cy="117720"/>
                    </p14:xfrm>
                  </p:contentPart>
                </mc:Choice>
                <mc:Fallback xmlns="">
                  <p:pic>
                    <p:nvPicPr>
                      <p:cNvPr id="170" name="Ink 108">
                        <a:extLst>
                          <a:ext uri="{FF2B5EF4-FFF2-40B4-BE49-F238E27FC236}">
                            <a16:creationId xmlns:a16="http://schemas.microsoft.com/office/drawing/2014/main" id="{B167B95E-4C46-437A-61F2-4B13B27BA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4403563" y="3848978"/>
                        <a:ext cx="12312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51443" y="3906578"/>
                      <a:ext cx="44640" cy="39240"/>
                    </p14:xfrm>
                  </p:contentPart>
                </mc:Choice>
                <mc:Fallback xmlns="">
                  <p:pic>
                    <p:nvPicPr>
                      <p:cNvPr id="171" name="Ink 109">
                        <a:extLst>
                          <a:ext uri="{FF2B5EF4-FFF2-40B4-BE49-F238E27FC236}">
                            <a16:creationId xmlns:a16="http://schemas.microsoft.com/office/drawing/2014/main" id="{97A6F224-173C-2A20-B8BC-7B8F7950A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4447158" y="3902258"/>
                        <a:ext cx="53211" cy="47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15883" y="3856538"/>
                      <a:ext cx="121320" cy="111960"/>
                    </p14:xfrm>
                  </p:contentPart>
                </mc:Choice>
                <mc:Fallback xmlns="">
                  <p:pic>
                    <p:nvPicPr>
                      <p:cNvPr id="172" name="Ink 110">
                        <a:extLst>
                          <a:ext uri="{FF2B5EF4-FFF2-40B4-BE49-F238E27FC236}">
                            <a16:creationId xmlns:a16="http://schemas.microsoft.com/office/drawing/2014/main" id="{EF957B49-7D27-DCA9-CBC6-2C3901F51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4511563" y="3852218"/>
                        <a:ext cx="12996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403" y="3912338"/>
                      <a:ext cx="48960" cy="39960"/>
                    </p14:xfrm>
                  </p:contentPart>
                </mc:Choice>
                <mc:Fallback xmlns="">
                  <p:pic>
                    <p:nvPicPr>
                      <p:cNvPr id="173" name="Ink 111">
                        <a:extLst>
                          <a:ext uri="{FF2B5EF4-FFF2-40B4-BE49-F238E27FC236}">
                            <a16:creationId xmlns:a16="http://schemas.microsoft.com/office/drawing/2014/main" id="{864196D0-188B-F2E5-6EEC-3413A7B5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4541115" y="3908018"/>
                        <a:ext cx="57537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0643" y="3842498"/>
                      <a:ext cx="105480" cy="127800"/>
                    </p14:xfrm>
                  </p:contentPart>
                </mc:Choice>
                <mc:Fallback xmlns="">
                  <p:pic>
                    <p:nvPicPr>
                      <p:cNvPr id="174" name="Ink 112">
                        <a:extLst>
                          <a:ext uri="{FF2B5EF4-FFF2-40B4-BE49-F238E27FC236}">
                            <a16:creationId xmlns:a16="http://schemas.microsoft.com/office/drawing/2014/main" id="{AA32AC90-5C8A-EB0E-51CA-7F4389DCB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4616323" y="3838178"/>
                        <a:ext cx="114120" cy="13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53043" y="3906218"/>
                      <a:ext cx="51120" cy="39600"/>
                    </p14:xfrm>
                  </p:contentPart>
                </mc:Choice>
                <mc:Fallback xmlns="">
                  <p:pic>
                    <p:nvPicPr>
                      <p:cNvPr id="175" name="Ink 113">
                        <a:extLst>
                          <a:ext uri="{FF2B5EF4-FFF2-40B4-BE49-F238E27FC236}">
                            <a16:creationId xmlns:a16="http://schemas.microsoft.com/office/drawing/2014/main" id="{D2DEEAC5-38E2-CA49-EE33-9BA6CF31E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4648723" y="3901898"/>
                        <a:ext cx="5976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1363" y="3852218"/>
                      <a:ext cx="123480" cy="114480"/>
                    </p14:xfrm>
                  </p:contentPart>
                </mc:Choice>
                <mc:Fallback xmlns="">
                  <p:pic>
                    <p:nvPicPr>
                      <p:cNvPr id="176" name="Ink 114">
                        <a:extLst>
                          <a:ext uri="{FF2B5EF4-FFF2-40B4-BE49-F238E27FC236}">
                            <a16:creationId xmlns:a16="http://schemas.microsoft.com/office/drawing/2014/main" id="{D5BD0440-192F-C796-BBB3-3D9B57CB6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4707043" y="3847912"/>
                        <a:ext cx="132120" cy="1230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8163" y="3903338"/>
                      <a:ext cx="56160" cy="43560"/>
                    </p14:xfrm>
                  </p:contentPart>
                </mc:Choice>
                <mc:Fallback xmlns="">
                  <p:pic>
                    <p:nvPicPr>
                      <p:cNvPr id="177" name="Ink 115">
                        <a:extLst>
                          <a:ext uri="{FF2B5EF4-FFF2-40B4-BE49-F238E27FC236}">
                            <a16:creationId xmlns:a16="http://schemas.microsoft.com/office/drawing/2014/main" id="{D14A9B73-F665-E050-C834-6CAF6F7C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4753843" y="3899018"/>
                        <a:ext cx="6480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5918" y="3863738"/>
                      <a:ext cx="69120" cy="114480"/>
                    </p14:xfrm>
                  </p:contentPart>
                </mc:Choice>
                <mc:Fallback xmlns="">
                  <p:pic>
                    <p:nvPicPr>
                      <p:cNvPr id="178" name="Ink 116">
                        <a:extLst>
                          <a:ext uri="{FF2B5EF4-FFF2-40B4-BE49-F238E27FC236}">
                            <a16:creationId xmlns:a16="http://schemas.microsoft.com/office/drawing/2014/main" id="{901A7E81-303D-32BB-485B-4647B7AA9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4821620" y="3859418"/>
                        <a:ext cx="77715" cy="12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5718" y="3924218"/>
                      <a:ext cx="26640" cy="34560"/>
                    </p14:xfrm>
                  </p:contentPart>
                </mc:Choice>
                <mc:Fallback xmlns="">
                  <p:pic>
                    <p:nvPicPr>
                      <p:cNvPr id="179" name="Ink 117">
                        <a:extLst>
                          <a:ext uri="{FF2B5EF4-FFF2-40B4-BE49-F238E27FC236}">
                            <a16:creationId xmlns:a16="http://schemas.microsoft.com/office/drawing/2014/main" id="{EA14FD89-938C-D078-3BA9-0FC775BAA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841456" y="3919898"/>
                        <a:ext cx="35165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2878" y="3845018"/>
                      <a:ext cx="38880" cy="111240"/>
                    </p14:xfrm>
                  </p:contentPart>
                </mc:Choice>
                <mc:Fallback xmlns="">
                  <p:pic>
                    <p:nvPicPr>
                      <p:cNvPr id="180" name="Ink 118">
                        <a:extLst>
                          <a:ext uri="{FF2B5EF4-FFF2-40B4-BE49-F238E27FC236}">
                            <a16:creationId xmlns:a16="http://schemas.microsoft.com/office/drawing/2014/main" id="{2A79B350-11A1-EAA4-77E7-09D246535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888558" y="3840698"/>
                        <a:ext cx="47520" cy="11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1038" y="3811178"/>
                      <a:ext cx="41040" cy="105120"/>
                    </p14:xfrm>
                  </p:contentPart>
                </mc:Choice>
                <mc:Fallback xmlns="">
                  <p:pic>
                    <p:nvPicPr>
                      <p:cNvPr id="181" name="Ink 119">
                        <a:extLst>
                          <a:ext uri="{FF2B5EF4-FFF2-40B4-BE49-F238E27FC236}">
                            <a16:creationId xmlns:a16="http://schemas.microsoft.com/office/drawing/2014/main" id="{AE910C07-81F4-772B-C661-330A2723C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4926680" y="3806858"/>
                        <a:ext cx="49756" cy="11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518" y="3774458"/>
                      <a:ext cx="57960" cy="111960"/>
                    </p14:xfrm>
                  </p:contentPart>
                </mc:Choice>
                <mc:Fallback xmlns="">
                  <p:pic>
                    <p:nvPicPr>
                      <p:cNvPr id="182" name="Ink 120">
                        <a:extLst>
                          <a:ext uri="{FF2B5EF4-FFF2-40B4-BE49-F238E27FC236}">
                            <a16:creationId xmlns:a16="http://schemas.microsoft.com/office/drawing/2014/main" id="{BC26ADCF-70F8-E70B-719B-07066577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4960198" y="3770138"/>
                        <a:ext cx="6660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7718" y="3737738"/>
                      <a:ext cx="65520" cy="97200"/>
                    </p14:xfrm>
                  </p:contentPart>
                </mc:Choice>
                <mc:Fallback xmlns="">
                  <p:pic>
                    <p:nvPicPr>
                      <p:cNvPr id="183" name="Ink 121">
                        <a:extLst>
                          <a:ext uri="{FF2B5EF4-FFF2-40B4-BE49-F238E27FC236}">
                            <a16:creationId xmlns:a16="http://schemas.microsoft.com/office/drawing/2014/main" id="{8F888186-3E7A-3629-BE9F-04F63240D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5003422" y="3733434"/>
                        <a:ext cx="74113" cy="1058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49478" y="3685538"/>
                      <a:ext cx="75960" cy="94680"/>
                    </p14:xfrm>
                  </p:contentPart>
                </mc:Choice>
                <mc:Fallback xmlns="">
                  <p:pic>
                    <p:nvPicPr>
                      <p:cNvPr id="184" name="Ink 122">
                        <a:extLst>
                          <a:ext uri="{FF2B5EF4-FFF2-40B4-BE49-F238E27FC236}">
                            <a16:creationId xmlns:a16="http://schemas.microsoft.com/office/drawing/2014/main" id="{D881D679-C3C4-184B-44FD-18A4A336C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5045158" y="3681234"/>
                        <a:ext cx="84600" cy="1032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0678" y="3650978"/>
                      <a:ext cx="55800" cy="82080"/>
                    </p14:xfrm>
                  </p:contentPart>
                </mc:Choice>
                <mc:Fallback xmlns="">
                  <p:pic>
                    <p:nvPicPr>
                      <p:cNvPr id="185" name="Ink 123">
                        <a:extLst>
                          <a:ext uri="{FF2B5EF4-FFF2-40B4-BE49-F238E27FC236}">
                            <a16:creationId xmlns:a16="http://schemas.microsoft.com/office/drawing/2014/main" id="{0BED57B7-07EB-301D-17B5-DC705E55D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5106358" y="3646658"/>
                        <a:ext cx="64440" cy="90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3718" y="3606698"/>
                      <a:ext cx="72360" cy="90000"/>
                    </p14:xfrm>
                  </p:contentPart>
                </mc:Choice>
                <mc:Fallback xmlns="">
                  <p:pic>
                    <p:nvPicPr>
                      <p:cNvPr id="186" name="Ink 124">
                        <a:extLst>
                          <a:ext uri="{FF2B5EF4-FFF2-40B4-BE49-F238E27FC236}">
                            <a16:creationId xmlns:a16="http://schemas.microsoft.com/office/drawing/2014/main" id="{30D102EC-72C6-99DF-0822-3398C096E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5129398" y="3602361"/>
                        <a:ext cx="81000" cy="98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5918" y="3553778"/>
                      <a:ext cx="57960" cy="110160"/>
                    </p14:xfrm>
                  </p:contentPart>
                </mc:Choice>
                <mc:Fallback xmlns="">
                  <p:pic>
                    <p:nvPicPr>
                      <p:cNvPr id="187" name="Ink 125">
                        <a:extLst>
                          <a:ext uri="{FF2B5EF4-FFF2-40B4-BE49-F238E27FC236}">
                            <a16:creationId xmlns:a16="http://schemas.microsoft.com/office/drawing/2014/main" id="{2559E5B6-2D90-9A54-E835-92C396E40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81598" y="3549458"/>
                        <a:ext cx="66600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6238" y="3504458"/>
                      <a:ext cx="79200" cy="127080"/>
                    </p14:xfrm>
                  </p:contentPart>
                </mc:Choice>
                <mc:Fallback xmlns="">
                  <p:pic>
                    <p:nvPicPr>
                      <p:cNvPr id="188" name="Ink 126">
                        <a:extLst>
                          <a:ext uri="{FF2B5EF4-FFF2-40B4-BE49-F238E27FC236}">
                            <a16:creationId xmlns:a16="http://schemas.microsoft.com/office/drawing/2014/main" id="{9CE62203-47DC-6852-0A7F-0D19B75CB4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5221898" y="3500150"/>
                        <a:ext cx="87879" cy="135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598" y="3565658"/>
                      <a:ext cx="28800" cy="31320"/>
                    </p14:xfrm>
                  </p:contentPart>
                </mc:Choice>
                <mc:Fallback xmlns="">
                  <p:pic>
                    <p:nvPicPr>
                      <p:cNvPr id="189" name="Ink 127">
                        <a:extLst>
                          <a:ext uri="{FF2B5EF4-FFF2-40B4-BE49-F238E27FC236}">
                            <a16:creationId xmlns:a16="http://schemas.microsoft.com/office/drawing/2014/main" id="{952577DD-6FD7-FF98-5200-424A0AD5B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249278" y="3561338"/>
                        <a:ext cx="37440" cy="3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718" y="3628658"/>
                      <a:ext cx="19080" cy="22320"/>
                    </p14:xfrm>
                  </p:contentPart>
                </mc:Choice>
                <mc:Fallback xmlns="">
                  <p:pic>
                    <p:nvPicPr>
                      <p:cNvPr id="190" name="Ink 128">
                        <a:extLst>
                          <a:ext uri="{FF2B5EF4-FFF2-40B4-BE49-F238E27FC236}">
                            <a16:creationId xmlns:a16="http://schemas.microsoft.com/office/drawing/2014/main" id="{ADD0A779-6BA6-47FD-F818-A84C77EE21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201398" y="3624338"/>
                        <a:ext cx="2772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2878" y="3664658"/>
                      <a:ext cx="19080" cy="20880"/>
                    </p14:xfrm>
                  </p:contentPart>
                </mc:Choice>
                <mc:Fallback xmlns="">
                  <p:pic>
                    <p:nvPicPr>
                      <p:cNvPr id="191" name="Ink 129">
                        <a:extLst>
                          <a:ext uri="{FF2B5EF4-FFF2-40B4-BE49-F238E27FC236}">
                            <a16:creationId xmlns:a16="http://schemas.microsoft.com/office/drawing/2014/main" id="{AB8522C1-DC3A-B4E8-CAC4-028250DE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158558" y="3660411"/>
                        <a:ext cx="27720" cy="293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28318" y="3701018"/>
                      <a:ext cx="14760" cy="15480"/>
                    </p14:xfrm>
                  </p:contentPart>
                </mc:Choice>
                <mc:Fallback xmlns="">
                  <p:pic>
                    <p:nvPicPr>
                      <p:cNvPr id="192" name="Ink 130">
                        <a:extLst>
                          <a:ext uri="{FF2B5EF4-FFF2-40B4-BE49-F238E27FC236}">
                            <a16:creationId xmlns:a16="http://schemas.microsoft.com/office/drawing/2014/main" id="{406D40A8-2252-237A-5F86-49D45E43B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5123998" y="3696698"/>
                        <a:ext cx="23400" cy="2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80078" y="3733778"/>
                      <a:ext cx="28080" cy="30960"/>
                    </p14:xfrm>
                  </p:contentPart>
                </mc:Choice>
                <mc:Fallback xmlns="">
                  <p:pic>
                    <p:nvPicPr>
                      <p:cNvPr id="193" name="Ink 131">
                        <a:extLst>
                          <a:ext uri="{FF2B5EF4-FFF2-40B4-BE49-F238E27FC236}">
                            <a16:creationId xmlns:a16="http://schemas.microsoft.com/office/drawing/2014/main" id="{A9B2B320-81BE-CD72-20D7-E2B26F17A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075758" y="3729458"/>
                        <a:ext cx="367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4358" y="3782738"/>
                      <a:ext cx="27000" cy="29880"/>
                    </p14:xfrm>
                  </p:contentPart>
                </mc:Choice>
                <mc:Fallback xmlns="">
                  <p:pic>
                    <p:nvPicPr>
                      <p:cNvPr id="194" name="Ink 132">
                        <a:extLst>
                          <a:ext uri="{FF2B5EF4-FFF2-40B4-BE49-F238E27FC236}">
                            <a16:creationId xmlns:a16="http://schemas.microsoft.com/office/drawing/2014/main" id="{66F4B618-E586-9FC1-5371-DD21C40DC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030038" y="3778469"/>
                        <a:ext cx="35640" cy="38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3238" y="3839618"/>
                      <a:ext cx="20520" cy="24480"/>
                    </p14:xfrm>
                  </p:contentPart>
                </mc:Choice>
                <mc:Fallback xmlns="">
                  <p:pic>
                    <p:nvPicPr>
                      <p:cNvPr id="195" name="Ink 133">
                        <a:extLst>
                          <a:ext uri="{FF2B5EF4-FFF2-40B4-BE49-F238E27FC236}">
                            <a16:creationId xmlns:a16="http://schemas.microsoft.com/office/drawing/2014/main" id="{09723A96-F813-CE13-1570-030623081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4978918" y="3835298"/>
                        <a:ext cx="291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34998" y="3880658"/>
                      <a:ext cx="18360" cy="22320"/>
                    </p14:xfrm>
                  </p:contentPart>
                </mc:Choice>
                <mc:Fallback xmlns="">
                  <p:pic>
                    <p:nvPicPr>
                      <p:cNvPr id="196" name="Ink 134">
                        <a:extLst>
                          <a:ext uri="{FF2B5EF4-FFF2-40B4-BE49-F238E27FC236}">
                            <a16:creationId xmlns:a16="http://schemas.microsoft.com/office/drawing/2014/main" id="{95798551-C9F5-5A81-36D9-2A66072E6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4930678" y="3876338"/>
                        <a:ext cx="2700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5758" y="3921338"/>
                      <a:ext cx="19440" cy="20520"/>
                    </p14:xfrm>
                  </p:contentPart>
                </mc:Choice>
                <mc:Fallback xmlns="">
                  <p:pic>
                    <p:nvPicPr>
                      <p:cNvPr id="197" name="Ink 135">
                        <a:extLst>
                          <a:ext uri="{FF2B5EF4-FFF2-40B4-BE49-F238E27FC236}">
                            <a16:creationId xmlns:a16="http://schemas.microsoft.com/office/drawing/2014/main" id="{AD43218D-AB39-DEF3-3B3C-00FE2FF2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4891438" y="3917018"/>
                        <a:ext cx="280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83" y="4162437"/>
                      <a:ext cx="215640" cy="65160"/>
                    </p14:xfrm>
                  </p:contentPart>
                </mc:Choice>
                <mc:Fallback xmlns="">
                  <p:pic>
                    <p:nvPicPr>
                      <p:cNvPr id="198" name="Ink 136">
                        <a:extLst>
                          <a:ext uri="{FF2B5EF4-FFF2-40B4-BE49-F238E27FC236}">
                            <a16:creationId xmlns:a16="http://schemas.microsoft.com/office/drawing/2014/main" id="{7B569584-5E80-E073-0080-2E5F7560E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3089956" y="4158117"/>
                        <a:ext cx="224294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403" y="4016277"/>
                      <a:ext cx="248040" cy="139680"/>
                    </p14:xfrm>
                  </p:contentPart>
                </mc:Choice>
                <mc:Fallback xmlns="">
                  <p:pic>
                    <p:nvPicPr>
                      <p:cNvPr id="199" name="Ink 137">
                        <a:extLst>
                          <a:ext uri="{FF2B5EF4-FFF2-40B4-BE49-F238E27FC236}">
                            <a16:creationId xmlns:a16="http://schemas.microsoft.com/office/drawing/2014/main" id="{FEC5F7DA-E4E0-63CA-E19C-44816FD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3141083" y="4011946"/>
                        <a:ext cx="256680" cy="148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4963" y="4176477"/>
                      <a:ext cx="259200" cy="52920"/>
                    </p14:xfrm>
                  </p:contentPart>
                </mc:Choice>
                <mc:Fallback xmlns="">
                  <p:pic>
                    <p:nvPicPr>
                      <p:cNvPr id="200" name="Ink 138">
                        <a:extLst>
                          <a:ext uri="{FF2B5EF4-FFF2-40B4-BE49-F238E27FC236}">
                            <a16:creationId xmlns:a16="http://schemas.microsoft.com/office/drawing/2014/main" id="{AE2D9C40-B2FD-CCE3-77A0-F720AAD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2860643" y="4172157"/>
                        <a:ext cx="2678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63163" y="4235877"/>
                      <a:ext cx="216360" cy="141840"/>
                    </p14:xfrm>
                  </p:contentPart>
                </mc:Choice>
                <mc:Fallback xmlns="">
                  <p:pic>
                    <p:nvPicPr>
                      <p:cNvPr id="201" name="Ink 139">
                        <a:extLst>
                          <a:ext uri="{FF2B5EF4-FFF2-40B4-BE49-F238E27FC236}">
                            <a16:creationId xmlns:a16="http://schemas.microsoft.com/office/drawing/2014/main" id="{D1D5B039-B6FE-F4A8-5446-6B4E84C34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2858843" y="4231557"/>
                        <a:ext cx="22500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97483" y="4438197"/>
                      <a:ext cx="120600" cy="26640"/>
                    </p14:xfrm>
                  </p:contentPart>
                </mc:Choice>
                <mc:Fallback xmlns="">
                  <p:pic>
                    <p:nvPicPr>
                      <p:cNvPr id="202" name="Ink 140">
                        <a:extLst>
                          <a:ext uri="{FF2B5EF4-FFF2-40B4-BE49-F238E27FC236}">
                            <a16:creationId xmlns:a16="http://schemas.microsoft.com/office/drawing/2014/main" id="{9709758F-185E-815C-7807-2C39B3718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3493163" y="4433877"/>
                        <a:ext cx="12924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77163" y="4328757"/>
                      <a:ext cx="230040" cy="18000"/>
                    </p14:xfrm>
                  </p:contentPart>
                </mc:Choice>
                <mc:Fallback xmlns="">
                  <p:pic>
                    <p:nvPicPr>
                      <p:cNvPr id="203" name="Ink 141">
                        <a:extLst>
                          <a:ext uri="{FF2B5EF4-FFF2-40B4-BE49-F238E27FC236}">
                            <a16:creationId xmlns:a16="http://schemas.microsoft.com/office/drawing/2014/main" id="{E85E12E2-7A61-E8E9-9976-BC0B95FD1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3272843" y="4324349"/>
                        <a:ext cx="238680" cy="26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7808" y="3997530"/>
                      <a:ext cx="200520" cy="138240"/>
                    </p14:xfrm>
                  </p:contentPart>
                </mc:Choice>
                <mc:Fallback xmlns="">
                  <p:pic>
                    <p:nvPicPr>
                      <p:cNvPr id="204" name="Ink 142">
                        <a:extLst>
                          <a:ext uri="{FF2B5EF4-FFF2-40B4-BE49-F238E27FC236}">
                            <a16:creationId xmlns:a16="http://schemas.microsoft.com/office/drawing/2014/main" id="{701C37D3-AD03-FAC4-A05D-3031C3F8B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3553488" y="3993210"/>
                        <a:ext cx="20916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08848" y="4007250"/>
                      <a:ext cx="163080" cy="111960"/>
                    </p14:xfrm>
                  </p:contentPart>
                </mc:Choice>
                <mc:Fallback xmlns="">
                  <p:pic>
                    <p:nvPicPr>
                      <p:cNvPr id="205" name="Ink 143">
                        <a:extLst>
                          <a:ext uri="{FF2B5EF4-FFF2-40B4-BE49-F238E27FC236}">
                            <a16:creationId xmlns:a16="http://schemas.microsoft.com/office/drawing/2014/main" id="{863CE8CE-5530-8E42-BEDA-833C2D3D6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3504528" y="4002930"/>
                        <a:ext cx="171720" cy="12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2488" y="3993930"/>
                      <a:ext cx="120960" cy="82800"/>
                    </p14:xfrm>
                  </p:contentPart>
                </mc:Choice>
                <mc:Fallback xmlns="">
                  <p:pic>
                    <p:nvPicPr>
                      <p:cNvPr id="206" name="Ink 144">
                        <a:extLst>
                          <a:ext uri="{FF2B5EF4-FFF2-40B4-BE49-F238E27FC236}">
                            <a16:creationId xmlns:a16="http://schemas.microsoft.com/office/drawing/2014/main" id="{BE4CEE31-8937-558C-F865-B031CE454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3288168" y="3989610"/>
                        <a:ext cx="129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97608" y="4063050"/>
                      <a:ext cx="273960" cy="55440"/>
                    </p14:xfrm>
                  </p:contentPart>
                </mc:Choice>
                <mc:Fallback xmlns="">
                  <p:pic>
                    <p:nvPicPr>
                      <p:cNvPr id="207" name="Ink 145">
                        <a:extLst>
                          <a:ext uri="{FF2B5EF4-FFF2-40B4-BE49-F238E27FC236}">
                            <a16:creationId xmlns:a16="http://schemas.microsoft.com/office/drawing/2014/main" id="{7ACEA566-C072-BEA4-4D49-A4DDAF556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3393288" y="4058702"/>
                        <a:ext cx="282600" cy="64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5923" y="3863738"/>
                      <a:ext cx="123840" cy="137520"/>
                    </p14:xfrm>
                  </p:contentPart>
                </mc:Choice>
                <mc:Fallback xmlns="">
                  <p:pic>
                    <p:nvPicPr>
                      <p:cNvPr id="208" name="Ink 146">
                        <a:extLst>
                          <a:ext uri="{FF2B5EF4-FFF2-40B4-BE49-F238E27FC236}">
                            <a16:creationId xmlns:a16="http://schemas.microsoft.com/office/drawing/2014/main" id="{C19EB13A-2510-548B-0DA4-AA5AB55EE1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851603" y="3859418"/>
                        <a:ext cx="132480" cy="14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89043" y="3929618"/>
                      <a:ext cx="57960" cy="44280"/>
                    </p14:xfrm>
                  </p:contentPart>
                </mc:Choice>
                <mc:Fallback xmlns="">
                  <p:pic>
                    <p:nvPicPr>
                      <p:cNvPr id="209" name="Ink 147">
                        <a:extLst>
                          <a:ext uri="{FF2B5EF4-FFF2-40B4-BE49-F238E27FC236}">
                            <a16:creationId xmlns:a16="http://schemas.microsoft.com/office/drawing/2014/main" id="{38804C85-0CC3-1DF4-AB23-5A40ABE9E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84723" y="3925298"/>
                        <a:ext cx="666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9763" y="3861578"/>
                      <a:ext cx="115560" cy="125280"/>
                    </p14:xfrm>
                  </p:contentPart>
                </mc:Choice>
                <mc:Fallback xmlns="">
                  <p:pic>
                    <p:nvPicPr>
                      <p:cNvPr id="210" name="Ink 148">
                        <a:extLst>
                          <a:ext uri="{FF2B5EF4-FFF2-40B4-BE49-F238E27FC236}">
                            <a16:creationId xmlns:a16="http://schemas.microsoft.com/office/drawing/2014/main" id="{50266A69-9D78-3FE7-471F-8608D33D0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75456" y="3857258"/>
                        <a:ext cx="124173" cy="13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98843" y="3927098"/>
                      <a:ext cx="50760" cy="44280"/>
                    </p14:xfrm>
                  </p:contentPart>
                </mc:Choice>
                <mc:Fallback xmlns="">
                  <p:pic>
                    <p:nvPicPr>
                      <p:cNvPr id="211" name="Ink 149">
                        <a:extLst>
                          <a:ext uri="{FF2B5EF4-FFF2-40B4-BE49-F238E27FC236}">
                            <a16:creationId xmlns:a16="http://schemas.microsoft.com/office/drawing/2014/main" id="{EBCC9448-0695-D444-958A-B033F2692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2994523" y="3922778"/>
                        <a:ext cx="59400" cy="5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94243" y="3857618"/>
                      <a:ext cx="113760" cy="135000"/>
                    </p14:xfrm>
                  </p:contentPart>
                </mc:Choice>
                <mc:Fallback xmlns="">
                  <p:pic>
                    <p:nvPicPr>
                      <p:cNvPr id="212" name="Ink 150">
                        <a:extLst>
                          <a:ext uri="{FF2B5EF4-FFF2-40B4-BE49-F238E27FC236}">
                            <a16:creationId xmlns:a16="http://schemas.microsoft.com/office/drawing/2014/main" id="{714EC55D-9D3A-687E-2210-412B11B2E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089923" y="3853286"/>
                        <a:ext cx="122400" cy="143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14403" y="3923858"/>
                      <a:ext cx="66240" cy="55800"/>
                    </p14:xfrm>
                  </p:contentPart>
                </mc:Choice>
                <mc:Fallback xmlns="">
                  <p:pic>
                    <p:nvPicPr>
                      <p:cNvPr id="213" name="Ink 151">
                        <a:extLst>
                          <a:ext uri="{FF2B5EF4-FFF2-40B4-BE49-F238E27FC236}">
                            <a16:creationId xmlns:a16="http://schemas.microsoft.com/office/drawing/2014/main" id="{DCB1D97A-7DA8-110D-F14F-86C28A3A2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10083" y="3919538"/>
                        <a:ext cx="7488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1243" y="3855098"/>
                      <a:ext cx="106200" cy="134280"/>
                    </p14:xfrm>
                  </p:contentPart>
                </mc:Choice>
                <mc:Fallback xmlns="">
                  <p:pic>
                    <p:nvPicPr>
                      <p:cNvPr id="214" name="Ink 152">
                        <a:extLst>
                          <a:ext uri="{FF2B5EF4-FFF2-40B4-BE49-F238E27FC236}">
                            <a16:creationId xmlns:a16="http://schemas.microsoft.com/office/drawing/2014/main" id="{45AFFD3F-F8C5-D8A1-D4A1-4D52043DEF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06938" y="3850766"/>
                        <a:ext cx="114811" cy="1429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4643" y="3923498"/>
                      <a:ext cx="60840" cy="36000"/>
                    </p14:xfrm>
                  </p:contentPart>
                </mc:Choice>
                <mc:Fallback xmlns="">
                  <p:pic>
                    <p:nvPicPr>
                      <p:cNvPr id="215" name="Ink 153">
                        <a:extLst>
                          <a:ext uri="{FF2B5EF4-FFF2-40B4-BE49-F238E27FC236}">
                            <a16:creationId xmlns:a16="http://schemas.microsoft.com/office/drawing/2014/main" id="{137E1D87-88AB-D31F-CCDA-FE1E536C2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230323" y="3919134"/>
                        <a:ext cx="69480" cy="44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403" y="3852578"/>
                      <a:ext cx="121320" cy="137160"/>
                    </p14:xfrm>
                  </p:contentPart>
                </mc:Choice>
                <mc:Fallback xmlns="">
                  <p:pic>
                    <p:nvPicPr>
                      <p:cNvPr id="216" name="Ink 154">
                        <a:extLst>
                          <a:ext uri="{FF2B5EF4-FFF2-40B4-BE49-F238E27FC236}">
                            <a16:creationId xmlns:a16="http://schemas.microsoft.com/office/drawing/2014/main" id="{D7936D3E-47E2-5F6D-B48A-B0044E1F7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3317083" y="3848258"/>
                        <a:ext cx="129960" cy="145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46603" y="3920618"/>
                      <a:ext cx="64080" cy="42120"/>
                    </p14:xfrm>
                  </p:contentPart>
                </mc:Choice>
                <mc:Fallback xmlns="">
                  <p:pic>
                    <p:nvPicPr>
                      <p:cNvPr id="217" name="Ink 155">
                        <a:extLst>
                          <a:ext uri="{FF2B5EF4-FFF2-40B4-BE49-F238E27FC236}">
                            <a16:creationId xmlns:a16="http://schemas.microsoft.com/office/drawing/2014/main" id="{E82245B3-12AF-BDB6-83A7-2910DD787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342283" y="3916298"/>
                        <a:ext cx="72720" cy="5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6963" y="3862658"/>
                      <a:ext cx="97560" cy="127440"/>
                    </p14:xfrm>
                  </p:contentPart>
                </mc:Choice>
                <mc:Fallback xmlns="">
                  <p:pic>
                    <p:nvPicPr>
                      <p:cNvPr id="218" name="Ink 156">
                        <a:extLst>
                          <a:ext uri="{FF2B5EF4-FFF2-40B4-BE49-F238E27FC236}">
                            <a16:creationId xmlns:a16="http://schemas.microsoft.com/office/drawing/2014/main" id="{9094CD51-C2D3-0D0F-AABC-A370253B6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432643" y="3858338"/>
                        <a:ext cx="106200" cy="13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62523" y="3929258"/>
                      <a:ext cx="54720" cy="40320"/>
                    </p14:xfrm>
                  </p:contentPart>
                </mc:Choice>
                <mc:Fallback xmlns="">
                  <p:pic>
                    <p:nvPicPr>
                      <p:cNvPr id="219" name="Ink 157">
                        <a:extLst>
                          <a:ext uri="{FF2B5EF4-FFF2-40B4-BE49-F238E27FC236}">
                            <a16:creationId xmlns:a16="http://schemas.microsoft.com/office/drawing/2014/main" id="{CCC06DF8-C3E9-DF21-56ED-27E59EA60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458174" y="3924938"/>
                        <a:ext cx="63417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9123" y="3865178"/>
                      <a:ext cx="125280" cy="121320"/>
                    </p14:xfrm>
                  </p:contentPart>
                </mc:Choice>
                <mc:Fallback xmlns="">
                  <p:pic>
                    <p:nvPicPr>
                      <p:cNvPr id="220" name="Ink 158">
                        <a:extLst>
                          <a:ext uri="{FF2B5EF4-FFF2-40B4-BE49-F238E27FC236}">
                            <a16:creationId xmlns:a16="http://schemas.microsoft.com/office/drawing/2014/main" id="{7D0A268F-FF8A-81A5-9BDB-8028D1D81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524791" y="3860858"/>
                        <a:ext cx="133945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56843" y="3926378"/>
                      <a:ext cx="64080" cy="48600"/>
                    </p14:xfrm>
                  </p:contentPart>
                </mc:Choice>
                <mc:Fallback xmlns="">
                  <p:pic>
                    <p:nvPicPr>
                      <p:cNvPr id="221" name="Ink 159">
                        <a:extLst>
                          <a:ext uri="{FF2B5EF4-FFF2-40B4-BE49-F238E27FC236}">
                            <a16:creationId xmlns:a16="http://schemas.microsoft.com/office/drawing/2014/main" id="{F599B931-B1C8-5626-1811-4D1B74EBA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552523" y="3922058"/>
                        <a:ext cx="727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65873" y="4010128"/>
                      <a:ext cx="220320" cy="70560"/>
                    </p14:xfrm>
                  </p:contentPart>
                </mc:Choice>
                <mc:Fallback xmlns="">
                  <p:pic>
                    <p:nvPicPr>
                      <p:cNvPr id="222" name="Ink 160">
                        <a:extLst>
                          <a:ext uri="{FF2B5EF4-FFF2-40B4-BE49-F238E27FC236}">
                            <a16:creationId xmlns:a16="http://schemas.microsoft.com/office/drawing/2014/main" id="{E999A8CF-B2BB-6383-89AC-5F30F594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61553" y="4005830"/>
                        <a:ext cx="228960" cy="79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14273" y="4009408"/>
                      <a:ext cx="270720" cy="68760"/>
                    </p14:xfrm>
                  </p:contentPart>
                </mc:Choice>
                <mc:Fallback xmlns="">
                  <p:pic>
                    <p:nvPicPr>
                      <p:cNvPr id="223" name="Ink 161">
                        <a:extLst>
                          <a:ext uri="{FF2B5EF4-FFF2-40B4-BE49-F238E27FC236}">
                            <a16:creationId xmlns:a16="http://schemas.microsoft.com/office/drawing/2014/main" id="{F805CB6B-118D-0841-2A67-56BF075DF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809953" y="4005065"/>
                        <a:ext cx="279360" cy="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93" name="Group 225">
                  <a:extLst>
                    <a:ext uri="{FF2B5EF4-FFF2-40B4-BE49-F238E27FC236}">
                      <a16:creationId xmlns:a16="http://schemas.microsoft.com/office/drawing/2014/main" id="{B13DC405-FF1F-EA69-230D-41710C0D2814}"/>
                    </a:ext>
                  </a:extLst>
                </p:cNvPr>
                <p:cNvGrpSpPr/>
                <p:nvPr/>
              </p:nvGrpSpPr>
              <p:grpSpPr>
                <a:xfrm rot="11503229">
                  <a:off x="4074876" y="403465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5" name="Rectangle: Rounded Corners 226">
                    <a:extLst>
                      <a:ext uri="{FF2B5EF4-FFF2-40B4-BE49-F238E27FC236}">
                        <a16:creationId xmlns:a16="http://schemas.microsoft.com/office/drawing/2014/main" id="{119C7CE3-1C34-D79C-1520-6F11937BE2B3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6" name="Connector: Curved 227">
                    <a:extLst>
                      <a:ext uri="{FF2B5EF4-FFF2-40B4-BE49-F238E27FC236}">
                        <a16:creationId xmlns:a16="http://schemas.microsoft.com/office/drawing/2014/main" id="{5D1B6336-1340-7F8C-FBB3-22CF496B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Connector: Curved 228">
                    <a:extLst>
                      <a:ext uri="{FF2B5EF4-FFF2-40B4-BE49-F238E27FC236}">
                        <a16:creationId xmlns:a16="http://schemas.microsoft.com/office/drawing/2014/main" id="{3124413C-C120-C06D-B31A-5AEC5BAF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Connector: Curved 229">
                    <a:extLst>
                      <a:ext uri="{FF2B5EF4-FFF2-40B4-BE49-F238E27FC236}">
                        <a16:creationId xmlns:a16="http://schemas.microsoft.com/office/drawing/2014/main" id="{8D00F00B-85B2-2502-ADB1-64B6C66F8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Connector: Curved 230">
                    <a:extLst>
                      <a:ext uri="{FF2B5EF4-FFF2-40B4-BE49-F238E27FC236}">
                        <a16:creationId xmlns:a16="http://schemas.microsoft.com/office/drawing/2014/main" id="{3F868B21-1434-D1B8-6CA4-445ACEA6A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231">
                  <a:extLst>
                    <a:ext uri="{FF2B5EF4-FFF2-40B4-BE49-F238E27FC236}">
                      <a16:creationId xmlns:a16="http://schemas.microsoft.com/office/drawing/2014/main" id="{DF9E723A-7C67-653B-D20B-8EE11E28D404}"/>
                    </a:ext>
                  </a:extLst>
                </p:cNvPr>
                <p:cNvGrpSpPr/>
                <p:nvPr/>
              </p:nvGrpSpPr>
              <p:grpSpPr>
                <a:xfrm rot="3151135">
                  <a:off x="4253873" y="4006616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20" name="Rectangle: Rounded Corners 232">
                    <a:extLst>
                      <a:ext uri="{FF2B5EF4-FFF2-40B4-BE49-F238E27FC236}">
                        <a16:creationId xmlns:a16="http://schemas.microsoft.com/office/drawing/2014/main" id="{C7CF7AE5-CD41-0E4A-D5EB-3630A19E51A7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Connector: Curved 233">
                    <a:extLst>
                      <a:ext uri="{FF2B5EF4-FFF2-40B4-BE49-F238E27FC236}">
                        <a16:creationId xmlns:a16="http://schemas.microsoft.com/office/drawing/2014/main" id="{CB5368F4-A4A8-E075-FD74-8D92D53B3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or: Curved 234">
                    <a:extLst>
                      <a:ext uri="{FF2B5EF4-FFF2-40B4-BE49-F238E27FC236}">
                        <a16:creationId xmlns:a16="http://schemas.microsoft.com/office/drawing/2014/main" id="{591E2A13-ABE5-60CB-AA87-BC679AF1DC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nector: Curved 235">
                    <a:extLst>
                      <a:ext uri="{FF2B5EF4-FFF2-40B4-BE49-F238E27FC236}">
                        <a16:creationId xmlns:a16="http://schemas.microsoft.com/office/drawing/2014/main" id="{AC514F66-44E1-AB09-50FE-AA36F309A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or: Curved 236">
                    <a:extLst>
                      <a:ext uri="{FF2B5EF4-FFF2-40B4-BE49-F238E27FC236}">
                        <a16:creationId xmlns:a16="http://schemas.microsoft.com/office/drawing/2014/main" id="{00DA0AFB-1762-0E67-CA54-B5E6711EB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237">
                  <a:extLst>
                    <a:ext uri="{FF2B5EF4-FFF2-40B4-BE49-F238E27FC236}">
                      <a16:creationId xmlns:a16="http://schemas.microsoft.com/office/drawing/2014/main" id="{8042FC95-ABC4-3BB7-4C76-9126C9E61322}"/>
                    </a:ext>
                  </a:extLst>
                </p:cNvPr>
                <p:cNvGrpSpPr/>
                <p:nvPr/>
              </p:nvGrpSpPr>
              <p:grpSpPr>
                <a:xfrm rot="11503229">
                  <a:off x="4421273" y="4092174"/>
                  <a:ext cx="197323" cy="165831"/>
                  <a:chOff x="4582987" y="3144644"/>
                  <a:chExt cx="271774" cy="230177"/>
                </a:xfrm>
              </p:grpSpPr>
              <p:sp>
                <p:nvSpPr>
                  <p:cNvPr id="115" name="Rectangle: Rounded Corners 238">
                    <a:extLst>
                      <a:ext uri="{FF2B5EF4-FFF2-40B4-BE49-F238E27FC236}">
                        <a16:creationId xmlns:a16="http://schemas.microsoft.com/office/drawing/2014/main" id="{52A5FD73-D388-2DC5-953C-31A47183AC10}"/>
                      </a:ext>
                    </a:extLst>
                  </p:cNvPr>
                  <p:cNvSpPr/>
                  <p:nvPr/>
                </p:nvSpPr>
                <p:spPr bwMode="auto">
                  <a:xfrm rot="3223940">
                    <a:off x="4762894" y="3128518"/>
                    <a:ext cx="60694" cy="123041"/>
                  </a:xfrm>
                  <a:prstGeom prst="roundRect">
                    <a:avLst>
                      <a:gd name="adj" fmla="val 48774"/>
                    </a:avLst>
                  </a:prstGeom>
                  <a:solidFill>
                    <a:srgbClr val="06B154"/>
                  </a:solidFill>
                  <a:ln w="22225">
                    <a:solidFill>
                      <a:srgbClr val="06B154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:endParaRPr lang="en-GB" sz="16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6" name="Connector: Curved 239">
                    <a:extLst>
                      <a:ext uri="{FF2B5EF4-FFF2-40B4-BE49-F238E27FC236}">
                        <a16:creationId xmlns:a16="http://schemas.microsoft.com/office/drawing/2014/main" id="{4D4B2EEB-7293-A78B-9ECF-2A3452113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70213" y="3223150"/>
                    <a:ext cx="125667" cy="94013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nector: Curved 240">
                    <a:extLst>
                      <a:ext uri="{FF2B5EF4-FFF2-40B4-BE49-F238E27FC236}">
                        <a16:creationId xmlns:a16="http://schemas.microsoft.com/office/drawing/2014/main" id="{62B0B34C-7A58-1B45-1672-43632C25C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22819">
                    <a:off x="4651109" y="3231717"/>
                    <a:ext cx="179092" cy="107116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nector: Curved 241">
                    <a:extLst>
                      <a:ext uri="{FF2B5EF4-FFF2-40B4-BE49-F238E27FC236}">
                        <a16:creationId xmlns:a16="http://schemas.microsoft.com/office/drawing/2014/main" id="{59218114-6131-9310-CAC2-2088BE56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74294" flipV="1">
                    <a:off x="4643590" y="3144644"/>
                    <a:ext cx="95155" cy="122455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nector: Curved 242">
                    <a:extLst>
                      <a:ext uri="{FF2B5EF4-FFF2-40B4-BE49-F238E27FC236}">
                        <a16:creationId xmlns:a16="http://schemas.microsoft.com/office/drawing/2014/main" id="{31ED1EFD-241F-8C13-4EFB-EA9468FB3A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1122819" flipV="1">
                    <a:off x="4582987" y="3158988"/>
                    <a:ext cx="201019" cy="60981"/>
                  </a:xfrm>
                  <a:prstGeom prst="curvedConnector3">
                    <a:avLst>
                      <a:gd name="adj1" fmla="val 50000"/>
                    </a:avLst>
                  </a:prstGeom>
                  <a:ln w="63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Oval 243">
                  <a:extLst>
                    <a:ext uri="{FF2B5EF4-FFF2-40B4-BE49-F238E27FC236}">
                      <a16:creationId xmlns:a16="http://schemas.microsoft.com/office/drawing/2014/main" id="{8E2AF39D-C3B5-A5DC-5244-DBEA5EBE0D02}"/>
                    </a:ext>
                  </a:extLst>
                </p:cNvPr>
                <p:cNvSpPr/>
                <p:nvPr/>
              </p:nvSpPr>
              <p:spPr>
                <a:xfrm>
                  <a:off x="4441057" y="43366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7" name="Oval 244">
                  <a:extLst>
                    <a:ext uri="{FF2B5EF4-FFF2-40B4-BE49-F238E27FC236}">
                      <a16:creationId xmlns:a16="http://schemas.microsoft.com/office/drawing/2014/main" id="{D662FDD2-0545-D1FE-AD6B-9D1EB949FAA4}"/>
                    </a:ext>
                  </a:extLst>
                </p:cNvPr>
                <p:cNvSpPr/>
                <p:nvPr/>
              </p:nvSpPr>
              <p:spPr>
                <a:xfrm>
                  <a:off x="4080579" y="444121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8" name="Oval 245">
                  <a:extLst>
                    <a:ext uri="{FF2B5EF4-FFF2-40B4-BE49-F238E27FC236}">
                      <a16:creationId xmlns:a16="http://schemas.microsoft.com/office/drawing/2014/main" id="{9645986E-B455-3140-69FD-A0E07BF1F987}"/>
                    </a:ext>
                  </a:extLst>
                </p:cNvPr>
                <p:cNvSpPr/>
                <p:nvPr/>
              </p:nvSpPr>
              <p:spPr>
                <a:xfrm>
                  <a:off x="4473542" y="464906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9" name="Oval 246">
                  <a:extLst>
                    <a:ext uri="{FF2B5EF4-FFF2-40B4-BE49-F238E27FC236}">
                      <a16:creationId xmlns:a16="http://schemas.microsoft.com/office/drawing/2014/main" id="{8793ECCD-AAC8-63DF-7EE8-3B933F21D149}"/>
                    </a:ext>
                  </a:extLst>
                </p:cNvPr>
                <p:cNvSpPr/>
                <p:nvPr/>
              </p:nvSpPr>
              <p:spPr>
                <a:xfrm>
                  <a:off x="3991729" y="47778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0" name="Oval 247">
                  <a:extLst>
                    <a:ext uri="{FF2B5EF4-FFF2-40B4-BE49-F238E27FC236}">
                      <a16:creationId xmlns:a16="http://schemas.microsoft.com/office/drawing/2014/main" id="{01AEB8BB-0126-AD52-B84A-DD0314E74B36}"/>
                    </a:ext>
                  </a:extLst>
                </p:cNvPr>
                <p:cNvSpPr/>
                <p:nvPr/>
              </p:nvSpPr>
              <p:spPr>
                <a:xfrm>
                  <a:off x="4672869" y="4937743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1" name="Oval 248">
                  <a:extLst>
                    <a:ext uri="{FF2B5EF4-FFF2-40B4-BE49-F238E27FC236}">
                      <a16:creationId xmlns:a16="http://schemas.microsoft.com/office/drawing/2014/main" id="{F749E1DC-4284-3DBA-331F-776C207F614C}"/>
                    </a:ext>
                  </a:extLst>
                </p:cNvPr>
                <p:cNvSpPr/>
                <p:nvPr/>
              </p:nvSpPr>
              <p:spPr>
                <a:xfrm>
                  <a:off x="4045028" y="502053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2" name="Oval 249">
                  <a:extLst>
                    <a:ext uri="{FF2B5EF4-FFF2-40B4-BE49-F238E27FC236}">
                      <a16:creationId xmlns:a16="http://schemas.microsoft.com/office/drawing/2014/main" id="{66FD7A67-1303-6D6E-E23C-DAAD35D913EF}"/>
                    </a:ext>
                  </a:extLst>
                </p:cNvPr>
                <p:cNvSpPr/>
                <p:nvPr/>
              </p:nvSpPr>
              <p:spPr>
                <a:xfrm>
                  <a:off x="4704040" y="530241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3" name="Oval 250">
                  <a:extLst>
                    <a:ext uri="{FF2B5EF4-FFF2-40B4-BE49-F238E27FC236}">
                      <a16:creationId xmlns:a16="http://schemas.microsoft.com/office/drawing/2014/main" id="{F889BE43-E83A-91F1-36B6-85C6D9E11BF8}"/>
                    </a:ext>
                  </a:extLst>
                </p:cNvPr>
                <p:cNvSpPr/>
                <p:nvPr/>
              </p:nvSpPr>
              <p:spPr>
                <a:xfrm>
                  <a:off x="3937162" y="5288289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4" name="Oval 251">
                  <a:extLst>
                    <a:ext uri="{FF2B5EF4-FFF2-40B4-BE49-F238E27FC236}">
                      <a16:creationId xmlns:a16="http://schemas.microsoft.com/office/drawing/2014/main" id="{095A63CA-307F-CD14-F8FC-75A6F6738DFA}"/>
                    </a:ext>
                  </a:extLst>
                </p:cNvPr>
                <p:cNvSpPr/>
                <p:nvPr/>
              </p:nvSpPr>
              <p:spPr>
                <a:xfrm>
                  <a:off x="4473542" y="5623488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5" name="Oval 252">
                  <a:extLst>
                    <a:ext uri="{FF2B5EF4-FFF2-40B4-BE49-F238E27FC236}">
                      <a16:creationId xmlns:a16="http://schemas.microsoft.com/office/drawing/2014/main" id="{08D014EE-409A-A44E-F4AF-27DE757895FB}"/>
                    </a:ext>
                  </a:extLst>
                </p:cNvPr>
                <p:cNvSpPr/>
                <p:nvPr/>
              </p:nvSpPr>
              <p:spPr>
                <a:xfrm>
                  <a:off x="4289850" y="43357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6" name="Oval 253">
                  <a:extLst>
                    <a:ext uri="{FF2B5EF4-FFF2-40B4-BE49-F238E27FC236}">
                      <a16:creationId xmlns:a16="http://schemas.microsoft.com/office/drawing/2014/main" id="{3629ACA1-F7F3-75BE-6709-D7B8205801C1}"/>
                    </a:ext>
                  </a:extLst>
                </p:cNvPr>
                <p:cNvSpPr/>
                <p:nvPr/>
              </p:nvSpPr>
              <p:spPr>
                <a:xfrm>
                  <a:off x="4363497" y="460774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7" name="Oval 254">
                  <a:extLst>
                    <a:ext uri="{FF2B5EF4-FFF2-40B4-BE49-F238E27FC236}">
                      <a16:creationId xmlns:a16="http://schemas.microsoft.com/office/drawing/2014/main" id="{F842AD6E-127C-6169-35C3-CD9B61ED4D31}"/>
                    </a:ext>
                  </a:extLst>
                </p:cNvPr>
                <p:cNvSpPr/>
                <p:nvPr/>
              </p:nvSpPr>
              <p:spPr>
                <a:xfrm>
                  <a:off x="4592659" y="4422166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8" name="Oval 255">
                  <a:extLst>
                    <a:ext uri="{FF2B5EF4-FFF2-40B4-BE49-F238E27FC236}">
                      <a16:creationId xmlns:a16="http://schemas.microsoft.com/office/drawing/2014/main" id="{7E373F0B-9C48-F222-A909-5E1A97D66BCD}"/>
                    </a:ext>
                  </a:extLst>
                </p:cNvPr>
                <p:cNvSpPr/>
                <p:nvPr/>
              </p:nvSpPr>
              <p:spPr>
                <a:xfrm>
                  <a:off x="4158047" y="4293257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09" name="Oval 266">
                  <a:extLst>
                    <a:ext uri="{FF2B5EF4-FFF2-40B4-BE49-F238E27FC236}">
                      <a16:creationId xmlns:a16="http://schemas.microsoft.com/office/drawing/2014/main" id="{174ABF7F-A924-F36F-8D12-75834FED60EF}"/>
                    </a:ext>
                  </a:extLst>
                </p:cNvPr>
                <p:cNvSpPr/>
                <p:nvPr/>
              </p:nvSpPr>
              <p:spPr>
                <a:xfrm>
                  <a:off x="3836669" y="4268555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0" name="Oval 267">
                  <a:extLst>
                    <a:ext uri="{FF2B5EF4-FFF2-40B4-BE49-F238E27FC236}">
                      <a16:creationId xmlns:a16="http://schemas.microsoft.com/office/drawing/2014/main" id="{0A442940-A514-1997-788A-80D76D23095B}"/>
                    </a:ext>
                  </a:extLst>
                </p:cNvPr>
                <p:cNvSpPr/>
                <p:nvPr/>
              </p:nvSpPr>
              <p:spPr>
                <a:xfrm>
                  <a:off x="3832899" y="4442614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1" name="Oval 268">
                  <a:extLst>
                    <a:ext uri="{FF2B5EF4-FFF2-40B4-BE49-F238E27FC236}">
                      <a16:creationId xmlns:a16="http://schemas.microsoft.com/office/drawing/2014/main" id="{BB52B7F8-323C-0051-659B-FED1DE677CBF}"/>
                    </a:ext>
                  </a:extLst>
                </p:cNvPr>
                <p:cNvSpPr/>
                <p:nvPr/>
              </p:nvSpPr>
              <p:spPr>
                <a:xfrm>
                  <a:off x="3957785" y="4402092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2" name="Oval 269">
                  <a:extLst>
                    <a:ext uri="{FF2B5EF4-FFF2-40B4-BE49-F238E27FC236}">
                      <a16:creationId xmlns:a16="http://schemas.microsoft.com/office/drawing/2014/main" id="{200C0B70-13FC-1E2F-18BD-E9C251EE3B5D}"/>
                    </a:ext>
                  </a:extLst>
                </p:cNvPr>
                <p:cNvSpPr/>
                <p:nvPr/>
              </p:nvSpPr>
              <p:spPr>
                <a:xfrm>
                  <a:off x="4788267" y="4379551"/>
                  <a:ext cx="48790" cy="45719"/>
                </a:xfrm>
                <a:prstGeom prst="ellipse">
                  <a:avLst/>
                </a:prstGeom>
                <a:solidFill>
                  <a:srgbClr val="06B154"/>
                </a:solidFill>
                <a:ln>
                  <a:solidFill>
                    <a:srgbClr val="06B1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3" name="Right Brace 280">
                  <a:extLst>
                    <a:ext uri="{FF2B5EF4-FFF2-40B4-BE49-F238E27FC236}">
                      <a16:creationId xmlns:a16="http://schemas.microsoft.com/office/drawing/2014/main" id="{D1731583-5DA3-09F6-DE71-FF7C6C1BE0F4}"/>
                    </a:ext>
                  </a:extLst>
                </p:cNvPr>
                <p:cNvSpPr/>
                <p:nvPr/>
              </p:nvSpPr>
              <p:spPr>
                <a:xfrm rot="16200000">
                  <a:off x="4284000" y="3653702"/>
                  <a:ext cx="94678" cy="541167"/>
                </a:xfrm>
                <a:prstGeom prst="rightBrace">
                  <a:avLst>
                    <a:gd name="adj1" fmla="val 277206"/>
                    <a:gd name="adj2" fmla="val 4805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14" name="TextBox 281">
                  <a:extLst>
                    <a:ext uri="{FF2B5EF4-FFF2-40B4-BE49-F238E27FC236}">
                      <a16:creationId xmlns:a16="http://schemas.microsoft.com/office/drawing/2014/main" id="{66A3FB4A-73CD-E6F7-7EAC-4719693AF1EA}"/>
                    </a:ext>
                  </a:extLst>
                </p:cNvPr>
                <p:cNvSpPr txBox="1"/>
                <p:nvPr/>
              </p:nvSpPr>
              <p:spPr>
                <a:xfrm>
                  <a:off x="4054110" y="3541124"/>
                  <a:ext cx="715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noProof="0" dirty="0"/>
                    <a:t>Wound</a:t>
                  </a:r>
                </a:p>
              </p:txBody>
            </p:sp>
          </p:grpSp>
        </p:grpSp>
        <p:grpSp>
          <p:nvGrpSpPr>
            <p:cNvPr id="8" name="Group 162">
              <a:extLst>
                <a:ext uri="{FF2B5EF4-FFF2-40B4-BE49-F238E27FC236}">
                  <a16:creationId xmlns:a16="http://schemas.microsoft.com/office/drawing/2014/main" id="{8FBFCFEE-8F47-444B-DF45-F9DDE470611C}"/>
                </a:ext>
              </a:extLst>
            </p:cNvPr>
            <p:cNvGrpSpPr/>
            <p:nvPr/>
          </p:nvGrpSpPr>
          <p:grpSpPr>
            <a:xfrm rot="16200000">
              <a:off x="4994574" y="7588026"/>
              <a:ext cx="504761" cy="699549"/>
              <a:chOff x="3476018" y="1655769"/>
              <a:chExt cx="349450" cy="484303"/>
            </a:xfrm>
          </p:grpSpPr>
          <p:sp>
            <p:nvSpPr>
              <p:cNvPr id="51" name="Flowchart: Delay 163">
                <a:extLst>
                  <a:ext uri="{FF2B5EF4-FFF2-40B4-BE49-F238E27FC236}">
                    <a16:creationId xmlns:a16="http://schemas.microsoft.com/office/drawing/2014/main" id="{66E2712E-7005-3A24-6A50-6D53B61644EB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54" name="Oval 166">
                <a:extLst>
                  <a:ext uri="{FF2B5EF4-FFF2-40B4-BE49-F238E27FC236}">
                    <a16:creationId xmlns:a16="http://schemas.microsoft.com/office/drawing/2014/main" id="{1C2F135A-3592-8B46-1680-E4E16F483F02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BE37999D-65F6-C3CB-3805-6E4AC3206822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56" name="Group 168">
                <a:extLst>
                  <a:ext uri="{FF2B5EF4-FFF2-40B4-BE49-F238E27FC236}">
                    <a16:creationId xmlns:a16="http://schemas.microsoft.com/office/drawing/2014/main" id="{DD857B2F-5A6C-C2DB-6335-9A2A85CE71A7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183">
              <a:extLst>
                <a:ext uri="{FF2B5EF4-FFF2-40B4-BE49-F238E27FC236}">
                  <a16:creationId xmlns:a16="http://schemas.microsoft.com/office/drawing/2014/main" id="{A244FFB7-9F9B-0509-DDF1-5FBCB107A994}"/>
                </a:ext>
              </a:extLst>
            </p:cNvPr>
            <p:cNvGrpSpPr/>
            <p:nvPr/>
          </p:nvGrpSpPr>
          <p:grpSpPr>
            <a:xfrm rot="16200000">
              <a:off x="6927356" y="7630738"/>
              <a:ext cx="504761" cy="699549"/>
              <a:chOff x="3476018" y="1655769"/>
              <a:chExt cx="349450" cy="484303"/>
            </a:xfrm>
          </p:grpSpPr>
          <p:sp>
            <p:nvSpPr>
              <p:cNvPr id="31" name="Flowchart: Delay 184">
                <a:extLst>
                  <a:ext uri="{FF2B5EF4-FFF2-40B4-BE49-F238E27FC236}">
                    <a16:creationId xmlns:a16="http://schemas.microsoft.com/office/drawing/2014/main" id="{8A8ACE18-515B-4378-CC4F-2A2334C0EA00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32" name="Ink 185">
                    <a:extLst>
                      <a:ext uri="{FF2B5EF4-FFF2-40B4-BE49-F238E27FC236}">
                        <a16:creationId xmlns:a16="http://schemas.microsoft.com/office/drawing/2014/main" id="{636B11DB-872B-2F2D-FAE0-04C490BBB32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33" name="Ink 186">
                    <a:extLst>
                      <a:ext uri="{FF2B5EF4-FFF2-40B4-BE49-F238E27FC236}">
                        <a16:creationId xmlns:a16="http://schemas.microsoft.com/office/drawing/2014/main" id="{759EB8FE-5B92-3A16-DAF8-BEF56AF89B9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4" name="Oval 187">
                <a:extLst>
                  <a:ext uri="{FF2B5EF4-FFF2-40B4-BE49-F238E27FC236}">
                    <a16:creationId xmlns:a16="http://schemas.microsoft.com/office/drawing/2014/main" id="{29D09CF2-F925-4258-7CB2-BFBAC805642C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188">
                <a:extLst>
                  <a:ext uri="{FF2B5EF4-FFF2-40B4-BE49-F238E27FC236}">
                    <a16:creationId xmlns:a16="http://schemas.microsoft.com/office/drawing/2014/main" id="{0D043CE0-6651-574B-0259-EB2A1EC27206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36" name="Group 189">
                <a:extLst>
                  <a:ext uri="{FF2B5EF4-FFF2-40B4-BE49-F238E27FC236}">
                    <a16:creationId xmlns:a16="http://schemas.microsoft.com/office/drawing/2014/main" id="{AD5C7104-2975-7DE7-FCC3-969DF2F2F0A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37" name="Ink 190">
                      <a:extLst>
                        <a:ext uri="{FF2B5EF4-FFF2-40B4-BE49-F238E27FC236}">
                          <a16:creationId xmlns:a16="http://schemas.microsoft.com/office/drawing/2014/main" id="{750F821C-2811-B56A-DA5E-731D3E14362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7">
                  <p14:nvContentPartPr>
                    <p14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38" name="Ink 191">
                      <a:extLst>
                        <a:ext uri="{FF2B5EF4-FFF2-40B4-BE49-F238E27FC236}">
                          <a16:creationId xmlns:a16="http://schemas.microsoft.com/office/drawing/2014/main" id="{5B432833-3463-61EC-9F83-07D2AA5F4CDA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39" name="Ink 192">
                      <a:extLst>
                        <a:ext uri="{FF2B5EF4-FFF2-40B4-BE49-F238E27FC236}">
                          <a16:creationId xmlns:a16="http://schemas.microsoft.com/office/drawing/2014/main" id="{39FA505B-F295-6928-AC20-306A212E594D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9">
                  <p14:nvContentPartPr>
                    <p14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40" name="Ink 193">
                      <a:extLst>
                        <a:ext uri="{FF2B5EF4-FFF2-40B4-BE49-F238E27FC236}">
                          <a16:creationId xmlns:a16="http://schemas.microsoft.com/office/drawing/2014/main" id="{024CBBD3-BB41-44B1-A717-CE0C783FCBD1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41" name="Ink 194">
                      <a:extLst>
                        <a:ext uri="{FF2B5EF4-FFF2-40B4-BE49-F238E27FC236}">
                          <a16:creationId xmlns:a16="http://schemas.microsoft.com/office/drawing/2014/main" id="{A97C3796-4CBD-0C5C-6977-9F24E0271885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1">
                  <p14:nvContentPartPr>
                    <p14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42" name="Ink 195">
                      <a:extLst>
                        <a:ext uri="{FF2B5EF4-FFF2-40B4-BE49-F238E27FC236}">
                          <a16:creationId xmlns:a16="http://schemas.microsoft.com/office/drawing/2014/main" id="{B6A5E832-F834-E5A0-4325-127748235F1C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43" name="Ink 196">
                      <a:extLst>
                        <a:ext uri="{FF2B5EF4-FFF2-40B4-BE49-F238E27FC236}">
                          <a16:creationId xmlns:a16="http://schemas.microsoft.com/office/drawing/2014/main" id="{8A4EBEE4-F5CE-E29D-CA23-2E62B447206D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3">
                  <p14:nvContentPartPr>
                    <p14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44" name="Ink 197">
                      <a:extLst>
                        <a:ext uri="{FF2B5EF4-FFF2-40B4-BE49-F238E27FC236}">
                          <a16:creationId xmlns:a16="http://schemas.microsoft.com/office/drawing/2014/main" id="{F506270F-5A16-B902-06B9-143C0228611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45" name="Ink 198">
                      <a:extLst>
                        <a:ext uri="{FF2B5EF4-FFF2-40B4-BE49-F238E27FC236}">
                          <a16:creationId xmlns:a16="http://schemas.microsoft.com/office/drawing/2014/main" id="{2912BC37-2AE0-0343-0AA2-99DA9C3FC959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5">
                  <p14:nvContentPartPr>
                    <p14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46" name="Ink 199">
                      <a:extLst>
                        <a:ext uri="{FF2B5EF4-FFF2-40B4-BE49-F238E27FC236}">
                          <a16:creationId xmlns:a16="http://schemas.microsoft.com/office/drawing/2014/main" id="{2D35A574-9063-3FB4-5C67-BD4AA4912420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47" name="Ink 200">
                      <a:extLst>
                        <a:ext uri="{FF2B5EF4-FFF2-40B4-BE49-F238E27FC236}">
                          <a16:creationId xmlns:a16="http://schemas.microsoft.com/office/drawing/2014/main" id="{4AFCF117-8195-E2D9-1077-2E1E00436E6C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7">
                  <p14:nvContentPartPr>
                    <p14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48" name="Ink 201">
                      <a:extLst>
                        <a:ext uri="{FF2B5EF4-FFF2-40B4-BE49-F238E27FC236}">
                          <a16:creationId xmlns:a16="http://schemas.microsoft.com/office/drawing/2014/main" id="{6B9847C0-7814-8E57-8970-834D27D5D3D1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49" name="Ink 202">
                      <a:extLst>
                        <a:ext uri="{FF2B5EF4-FFF2-40B4-BE49-F238E27FC236}">
                          <a16:creationId xmlns:a16="http://schemas.microsoft.com/office/drawing/2014/main" id="{DACB4FC6-2051-EA28-8E3A-3E54BCF806D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9">
                  <p14:nvContentPartPr>
                    <p14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50" name="Ink 203">
                      <a:extLst>
                        <a:ext uri="{FF2B5EF4-FFF2-40B4-BE49-F238E27FC236}">
                          <a16:creationId xmlns:a16="http://schemas.microsoft.com/office/drawing/2014/main" id="{EF6EE2A6-7E13-6915-BABA-3DB88E446D4F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" name="Group 204">
              <a:extLst>
                <a:ext uri="{FF2B5EF4-FFF2-40B4-BE49-F238E27FC236}">
                  <a16:creationId xmlns:a16="http://schemas.microsoft.com/office/drawing/2014/main" id="{8CDE2DEA-6916-659A-805C-28B710CE1EC7}"/>
                </a:ext>
              </a:extLst>
            </p:cNvPr>
            <p:cNvGrpSpPr/>
            <p:nvPr/>
          </p:nvGrpSpPr>
          <p:grpSpPr>
            <a:xfrm rot="16200000">
              <a:off x="6010687" y="7509686"/>
              <a:ext cx="504761" cy="699549"/>
              <a:chOff x="3476018" y="1655769"/>
              <a:chExt cx="349450" cy="484303"/>
            </a:xfrm>
          </p:grpSpPr>
          <p:sp>
            <p:nvSpPr>
              <p:cNvPr id="11" name="Flowchart: Delay 205">
                <a:extLst>
                  <a:ext uri="{FF2B5EF4-FFF2-40B4-BE49-F238E27FC236}">
                    <a16:creationId xmlns:a16="http://schemas.microsoft.com/office/drawing/2014/main" id="{04EF601C-91E2-8C04-EDC5-6677B496761E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12" name="Ink 206">
                    <a:extLst>
                      <a:ext uri="{FF2B5EF4-FFF2-40B4-BE49-F238E27FC236}">
                        <a16:creationId xmlns:a16="http://schemas.microsoft.com/office/drawing/2014/main" id="{80FE7901-3D49-CA49-35F8-507B1A89FF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13" name="Ink 207">
                    <a:extLst>
                      <a:ext uri="{FF2B5EF4-FFF2-40B4-BE49-F238E27FC236}">
                        <a16:creationId xmlns:a16="http://schemas.microsoft.com/office/drawing/2014/main" id="{7341E895-57C9-71C9-A7D2-009658C8A01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" name="Oval 208">
                <a:extLst>
                  <a:ext uri="{FF2B5EF4-FFF2-40B4-BE49-F238E27FC236}">
                    <a16:creationId xmlns:a16="http://schemas.microsoft.com/office/drawing/2014/main" id="{9B124E58-B419-DD81-3F79-577159CDAF08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209">
                <a:extLst>
                  <a:ext uri="{FF2B5EF4-FFF2-40B4-BE49-F238E27FC236}">
                    <a16:creationId xmlns:a16="http://schemas.microsoft.com/office/drawing/2014/main" id="{91C7C300-DDC1-F653-6830-21AFE02066FC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6" name="Group 210">
                <a:extLst>
                  <a:ext uri="{FF2B5EF4-FFF2-40B4-BE49-F238E27FC236}">
                    <a16:creationId xmlns:a16="http://schemas.microsoft.com/office/drawing/2014/main" id="{89A742F1-CD08-0DFE-F03E-791C22ED4781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17" name="Ink 211">
                      <a:extLst>
                        <a:ext uri="{FF2B5EF4-FFF2-40B4-BE49-F238E27FC236}">
                          <a16:creationId xmlns:a16="http://schemas.microsoft.com/office/drawing/2014/main" id="{A096D1CF-02B6-F83A-3891-F74AD7F77D6C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18" name="Ink 212">
                      <a:extLst>
                        <a:ext uri="{FF2B5EF4-FFF2-40B4-BE49-F238E27FC236}">
                          <a16:creationId xmlns:a16="http://schemas.microsoft.com/office/drawing/2014/main" id="{929DB7FC-F9BC-9E0D-08E0-886FE20CA9C2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19" name="Ink 213">
                      <a:extLst>
                        <a:ext uri="{FF2B5EF4-FFF2-40B4-BE49-F238E27FC236}">
                          <a16:creationId xmlns:a16="http://schemas.microsoft.com/office/drawing/2014/main" id="{C999F6D5-4914-FB91-7860-E14DE4C6C25F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20" name="Ink 214">
                      <a:extLst>
                        <a:ext uri="{FF2B5EF4-FFF2-40B4-BE49-F238E27FC236}">
                          <a16:creationId xmlns:a16="http://schemas.microsoft.com/office/drawing/2014/main" id="{F5AEC21F-D8F4-A7FD-67B7-84CCF46F974D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21" name="Ink 215">
                      <a:extLst>
                        <a:ext uri="{FF2B5EF4-FFF2-40B4-BE49-F238E27FC236}">
                          <a16:creationId xmlns:a16="http://schemas.microsoft.com/office/drawing/2014/main" id="{369C3929-D67D-4934-08A7-50A2C58D1618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22" name="Ink 216">
                      <a:extLst>
                        <a:ext uri="{FF2B5EF4-FFF2-40B4-BE49-F238E27FC236}">
                          <a16:creationId xmlns:a16="http://schemas.microsoft.com/office/drawing/2014/main" id="{E773304C-86DA-4065-8405-66CE4FA0C2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23" name="Ink 217">
                      <a:extLst>
                        <a:ext uri="{FF2B5EF4-FFF2-40B4-BE49-F238E27FC236}">
                          <a16:creationId xmlns:a16="http://schemas.microsoft.com/office/drawing/2014/main" id="{50E35838-1990-0014-7B7B-49140BA31A85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24" name="Ink 218">
                      <a:extLst>
                        <a:ext uri="{FF2B5EF4-FFF2-40B4-BE49-F238E27FC236}">
                          <a16:creationId xmlns:a16="http://schemas.microsoft.com/office/drawing/2014/main" id="{11D91674-A3AD-E2D3-B47D-FEA0AE3C0A2D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25" name="Ink 219">
                      <a:extLst>
                        <a:ext uri="{FF2B5EF4-FFF2-40B4-BE49-F238E27FC236}">
                          <a16:creationId xmlns:a16="http://schemas.microsoft.com/office/drawing/2014/main" id="{3D099083-48C3-7189-EDEC-F9E26E25F520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26" name="Ink 220">
                      <a:extLst>
                        <a:ext uri="{FF2B5EF4-FFF2-40B4-BE49-F238E27FC236}">
                          <a16:creationId xmlns:a16="http://schemas.microsoft.com/office/drawing/2014/main" id="{9E7413E8-4F1D-EDDA-02CF-73CF9EAB7348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27" name="Ink 221">
                      <a:extLst>
                        <a:ext uri="{FF2B5EF4-FFF2-40B4-BE49-F238E27FC236}">
                          <a16:creationId xmlns:a16="http://schemas.microsoft.com/office/drawing/2014/main" id="{0FD754AE-A766-BE4D-C531-CA68FDA85D6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28" name="Ink 222">
                      <a:extLst>
                        <a:ext uri="{FF2B5EF4-FFF2-40B4-BE49-F238E27FC236}">
                          <a16:creationId xmlns:a16="http://schemas.microsoft.com/office/drawing/2014/main" id="{EDBB10AC-8F6E-E7B3-9BD7-497ADADFA4E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29" name="Ink 223">
                      <a:extLst>
                        <a:ext uri="{FF2B5EF4-FFF2-40B4-BE49-F238E27FC236}">
                          <a16:creationId xmlns:a16="http://schemas.microsoft.com/office/drawing/2014/main" id="{578D2A8C-9511-D98B-D52E-229CF63855F0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30" name="Ink 224">
                      <a:extLst>
                        <a:ext uri="{FF2B5EF4-FFF2-40B4-BE49-F238E27FC236}">
                          <a16:creationId xmlns:a16="http://schemas.microsoft.com/office/drawing/2014/main" id="{FDB7D25E-E5A8-C932-D1AB-6418E7BEF56C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24" name="Oval 289">
            <a:extLst>
              <a:ext uri="{FF2B5EF4-FFF2-40B4-BE49-F238E27FC236}">
                <a16:creationId xmlns:a16="http://schemas.microsoft.com/office/drawing/2014/main" id="{9F2F7569-3D88-ABE8-4564-0678E63A2DD1}"/>
              </a:ext>
            </a:extLst>
          </p:cNvPr>
          <p:cNvSpPr/>
          <p:nvPr/>
        </p:nvSpPr>
        <p:spPr bwMode="auto">
          <a:xfrm>
            <a:off x="741818" y="529465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5" name="Oval 290">
            <a:extLst>
              <a:ext uri="{FF2B5EF4-FFF2-40B4-BE49-F238E27FC236}">
                <a16:creationId xmlns:a16="http://schemas.microsoft.com/office/drawing/2014/main" id="{BBEFF664-7B38-9E36-93AC-6ED85B82303C}"/>
              </a:ext>
            </a:extLst>
          </p:cNvPr>
          <p:cNvSpPr/>
          <p:nvPr/>
        </p:nvSpPr>
        <p:spPr bwMode="auto">
          <a:xfrm>
            <a:off x="570435" y="1720274"/>
            <a:ext cx="1582969" cy="1443586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6" name="Oval 291">
            <a:extLst>
              <a:ext uri="{FF2B5EF4-FFF2-40B4-BE49-F238E27FC236}">
                <a16:creationId xmlns:a16="http://schemas.microsoft.com/office/drawing/2014/main" id="{DF8373E7-D1DB-8D3E-BB1A-C4AE060E53CC}"/>
              </a:ext>
            </a:extLst>
          </p:cNvPr>
          <p:cNvSpPr/>
          <p:nvPr/>
        </p:nvSpPr>
        <p:spPr bwMode="auto">
          <a:xfrm>
            <a:off x="679940" y="2170187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7" name="Oval 293">
            <a:extLst>
              <a:ext uri="{FF2B5EF4-FFF2-40B4-BE49-F238E27FC236}">
                <a16:creationId xmlns:a16="http://schemas.microsoft.com/office/drawing/2014/main" id="{7E214F1C-74F3-304A-8048-BE2A18EE214F}"/>
              </a:ext>
            </a:extLst>
          </p:cNvPr>
          <p:cNvSpPr/>
          <p:nvPr/>
        </p:nvSpPr>
        <p:spPr bwMode="auto">
          <a:xfrm>
            <a:off x="705792" y="347827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sp>
        <p:nvSpPr>
          <p:cNvPr id="228" name="Oval 294">
            <a:extLst>
              <a:ext uri="{FF2B5EF4-FFF2-40B4-BE49-F238E27FC236}">
                <a16:creationId xmlns:a16="http://schemas.microsoft.com/office/drawing/2014/main" id="{BDF18CFA-E017-3E9B-C374-4918786F892C}"/>
              </a:ext>
            </a:extLst>
          </p:cNvPr>
          <p:cNvSpPr/>
          <p:nvPr/>
        </p:nvSpPr>
        <p:spPr bwMode="auto">
          <a:xfrm>
            <a:off x="767778" y="4858128"/>
            <a:ext cx="1582969" cy="1522864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GB" sz="1600" b="1" noProof="0" dirty="0">
              <a:solidFill>
                <a:schemeClr val="bg1"/>
              </a:solidFill>
            </a:endParaRPr>
          </a:p>
        </p:txBody>
      </p:sp>
      <p:grpSp>
        <p:nvGrpSpPr>
          <p:cNvPr id="229" name="Group 263">
            <a:extLst>
              <a:ext uri="{FF2B5EF4-FFF2-40B4-BE49-F238E27FC236}">
                <a16:creationId xmlns:a16="http://schemas.microsoft.com/office/drawing/2014/main" id="{18FFEFA6-A0D2-6313-7AE2-17B4AC5BFC6E}"/>
              </a:ext>
            </a:extLst>
          </p:cNvPr>
          <p:cNvGrpSpPr/>
          <p:nvPr/>
        </p:nvGrpSpPr>
        <p:grpSpPr>
          <a:xfrm rot="16200000">
            <a:off x="835204" y="536096"/>
            <a:ext cx="349450" cy="484303"/>
            <a:chOff x="3476018" y="1655769"/>
            <a:chExt cx="349450" cy="484303"/>
          </a:xfrm>
        </p:grpSpPr>
        <p:sp>
          <p:nvSpPr>
            <p:cNvPr id="230" name="Flowchart: Delay 265">
              <a:extLst>
                <a:ext uri="{FF2B5EF4-FFF2-40B4-BE49-F238E27FC236}">
                  <a16:creationId xmlns:a16="http://schemas.microsoft.com/office/drawing/2014/main" id="{7EBB1F1B-7368-7430-5707-4C7F60F6D6A1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31" name="Ink 277">
                  <a:extLst>
                    <a:ext uri="{FF2B5EF4-FFF2-40B4-BE49-F238E27FC236}">
                      <a16:creationId xmlns:a16="http://schemas.microsoft.com/office/drawing/2014/main" id="{2332EBC9-EF2C-371D-89A3-FC8029E51DD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32" name="Ink 279">
                  <a:extLst>
                    <a:ext uri="{FF2B5EF4-FFF2-40B4-BE49-F238E27FC236}">
                      <a16:creationId xmlns:a16="http://schemas.microsoft.com/office/drawing/2014/main" id="{1B1840C6-30DA-AF19-A54D-15C1856253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3" name="Oval 282">
              <a:extLst>
                <a:ext uri="{FF2B5EF4-FFF2-40B4-BE49-F238E27FC236}">
                  <a16:creationId xmlns:a16="http://schemas.microsoft.com/office/drawing/2014/main" id="{AF23D588-3284-3F20-FB8A-B353917E838F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4" name="Oval 283">
              <a:extLst>
                <a:ext uri="{FF2B5EF4-FFF2-40B4-BE49-F238E27FC236}">
                  <a16:creationId xmlns:a16="http://schemas.microsoft.com/office/drawing/2014/main" id="{3A3B5B71-DB29-6A79-E9AC-0B3A9A14A06E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35" name="Group 284">
              <a:extLst>
                <a:ext uri="{FF2B5EF4-FFF2-40B4-BE49-F238E27FC236}">
                  <a16:creationId xmlns:a16="http://schemas.microsoft.com/office/drawing/2014/main" id="{2135F663-F6EF-0A6E-2388-53404E37DA30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36" name="Ink 285">
                    <a:extLst>
                      <a:ext uri="{FF2B5EF4-FFF2-40B4-BE49-F238E27FC236}">
                        <a16:creationId xmlns:a16="http://schemas.microsoft.com/office/drawing/2014/main" id="{4B5F822B-3664-1E0D-FE4B-E4AE0C4E4B6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37" name="Ink 286">
                    <a:extLst>
                      <a:ext uri="{FF2B5EF4-FFF2-40B4-BE49-F238E27FC236}">
                        <a16:creationId xmlns:a16="http://schemas.microsoft.com/office/drawing/2014/main" id="{C8F07D8E-D675-4069-42E8-E9B70CD486A8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38" name="Ink 287">
                    <a:extLst>
                      <a:ext uri="{FF2B5EF4-FFF2-40B4-BE49-F238E27FC236}">
                        <a16:creationId xmlns:a16="http://schemas.microsoft.com/office/drawing/2014/main" id="{2849CA9B-CFC8-E67B-0659-C436774BA46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39" name="Ink 292">
                    <a:extLst>
                      <a:ext uri="{FF2B5EF4-FFF2-40B4-BE49-F238E27FC236}">
                        <a16:creationId xmlns:a16="http://schemas.microsoft.com/office/drawing/2014/main" id="{BACAF9E4-CBF7-1F27-AA3B-60A3B0B7369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40" name="Ink 295">
                    <a:extLst>
                      <a:ext uri="{FF2B5EF4-FFF2-40B4-BE49-F238E27FC236}">
                        <a16:creationId xmlns:a16="http://schemas.microsoft.com/office/drawing/2014/main" id="{A8D37E26-224B-8F08-B767-3432AD5ABF8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41" name="Ink 296">
                    <a:extLst>
                      <a:ext uri="{FF2B5EF4-FFF2-40B4-BE49-F238E27FC236}">
                        <a16:creationId xmlns:a16="http://schemas.microsoft.com/office/drawing/2014/main" id="{9CB71848-9E80-6952-3768-4FD7179A24C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42" name="Ink 297">
                    <a:extLst>
                      <a:ext uri="{FF2B5EF4-FFF2-40B4-BE49-F238E27FC236}">
                        <a16:creationId xmlns:a16="http://schemas.microsoft.com/office/drawing/2014/main" id="{E6E82CFA-43D3-3915-1FB2-0A2CD12F4B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43" name="Ink 298">
                    <a:extLst>
                      <a:ext uri="{FF2B5EF4-FFF2-40B4-BE49-F238E27FC236}">
                        <a16:creationId xmlns:a16="http://schemas.microsoft.com/office/drawing/2014/main" id="{2A79F606-DCB6-7A28-EDD8-D204B3CAED7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44" name="Ink 299">
                    <a:extLst>
                      <a:ext uri="{FF2B5EF4-FFF2-40B4-BE49-F238E27FC236}">
                        <a16:creationId xmlns:a16="http://schemas.microsoft.com/office/drawing/2014/main" id="{2F642980-EF33-592A-372B-EDC0294F954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45" name="Ink 301">
                    <a:extLst>
                      <a:ext uri="{FF2B5EF4-FFF2-40B4-BE49-F238E27FC236}">
                        <a16:creationId xmlns:a16="http://schemas.microsoft.com/office/drawing/2014/main" id="{22E71B2A-11E5-4409-22B5-843054420C2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46" name="Ink 302">
                    <a:extLst>
                      <a:ext uri="{FF2B5EF4-FFF2-40B4-BE49-F238E27FC236}">
                        <a16:creationId xmlns:a16="http://schemas.microsoft.com/office/drawing/2014/main" id="{40A63847-032F-53E9-B539-EA7DB73381E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47" name="Ink 303">
                    <a:extLst>
                      <a:ext uri="{FF2B5EF4-FFF2-40B4-BE49-F238E27FC236}">
                        <a16:creationId xmlns:a16="http://schemas.microsoft.com/office/drawing/2014/main" id="{AA79BF37-1C30-A193-5508-7E35C885F16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48" name="Ink 304">
                    <a:extLst>
                      <a:ext uri="{FF2B5EF4-FFF2-40B4-BE49-F238E27FC236}">
                        <a16:creationId xmlns:a16="http://schemas.microsoft.com/office/drawing/2014/main" id="{1D28762D-C513-9E15-55D9-19CDCF570CF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49" name="Ink 305">
                    <a:extLst>
                      <a:ext uri="{FF2B5EF4-FFF2-40B4-BE49-F238E27FC236}">
                        <a16:creationId xmlns:a16="http://schemas.microsoft.com/office/drawing/2014/main" id="{F9D583F8-2F79-C6DE-CD92-40D8883296B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328">
            <a:extLst>
              <a:ext uri="{FF2B5EF4-FFF2-40B4-BE49-F238E27FC236}">
                <a16:creationId xmlns:a16="http://schemas.microsoft.com/office/drawing/2014/main" id="{6DDDF209-6DFA-B9A7-70B1-FE9D65A983AC}"/>
              </a:ext>
            </a:extLst>
          </p:cNvPr>
          <p:cNvGrpSpPr/>
          <p:nvPr/>
        </p:nvGrpSpPr>
        <p:grpSpPr>
          <a:xfrm rot="16200000">
            <a:off x="605678" y="3693989"/>
            <a:ext cx="349450" cy="484303"/>
            <a:chOff x="3476018" y="1655769"/>
            <a:chExt cx="349450" cy="484303"/>
          </a:xfrm>
        </p:grpSpPr>
        <p:sp>
          <p:nvSpPr>
            <p:cNvPr id="251" name="Flowchart: Delay 329">
              <a:extLst>
                <a:ext uri="{FF2B5EF4-FFF2-40B4-BE49-F238E27FC236}">
                  <a16:creationId xmlns:a16="http://schemas.microsoft.com/office/drawing/2014/main" id="{FBECDE48-61A9-AE40-2286-0669F190D0B2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52" name="Ink 330">
                  <a:extLst>
                    <a:ext uri="{FF2B5EF4-FFF2-40B4-BE49-F238E27FC236}">
                      <a16:creationId xmlns:a16="http://schemas.microsoft.com/office/drawing/2014/main" id="{82E0CF9F-A51C-6842-2C4E-DFA07C20A5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53" name="Ink 331">
                  <a:extLst>
                    <a:ext uri="{FF2B5EF4-FFF2-40B4-BE49-F238E27FC236}">
                      <a16:creationId xmlns:a16="http://schemas.microsoft.com/office/drawing/2014/main" id="{DE6D0082-0885-EF41-1F24-1AD36C9116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4" name="Oval 332">
              <a:extLst>
                <a:ext uri="{FF2B5EF4-FFF2-40B4-BE49-F238E27FC236}">
                  <a16:creationId xmlns:a16="http://schemas.microsoft.com/office/drawing/2014/main" id="{4EA9BBA3-DA94-DEE2-C957-532A81119235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5" name="Oval 333">
              <a:extLst>
                <a:ext uri="{FF2B5EF4-FFF2-40B4-BE49-F238E27FC236}">
                  <a16:creationId xmlns:a16="http://schemas.microsoft.com/office/drawing/2014/main" id="{23773D5B-3B39-52F5-8BC5-2B4DDDA8786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56" name="Group 334">
              <a:extLst>
                <a:ext uri="{FF2B5EF4-FFF2-40B4-BE49-F238E27FC236}">
                  <a16:creationId xmlns:a16="http://schemas.microsoft.com/office/drawing/2014/main" id="{7C453ABF-6257-95B0-F9BD-C8825D9EAF9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57" name="Ink 335">
                    <a:extLst>
                      <a:ext uri="{FF2B5EF4-FFF2-40B4-BE49-F238E27FC236}">
                        <a16:creationId xmlns:a16="http://schemas.microsoft.com/office/drawing/2014/main" id="{A5E956BA-97BC-7F67-2BE5-DC35C0C9C6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58" name="Ink 336">
                    <a:extLst>
                      <a:ext uri="{FF2B5EF4-FFF2-40B4-BE49-F238E27FC236}">
                        <a16:creationId xmlns:a16="http://schemas.microsoft.com/office/drawing/2014/main" id="{D1EAF122-2F1F-01BD-DC90-5105DE610E0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59" name="Ink 337">
                    <a:extLst>
                      <a:ext uri="{FF2B5EF4-FFF2-40B4-BE49-F238E27FC236}">
                        <a16:creationId xmlns:a16="http://schemas.microsoft.com/office/drawing/2014/main" id="{8CA4B6C5-D679-A29D-4FDD-F3BECF370AC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60" name="Ink 338">
                    <a:extLst>
                      <a:ext uri="{FF2B5EF4-FFF2-40B4-BE49-F238E27FC236}">
                        <a16:creationId xmlns:a16="http://schemas.microsoft.com/office/drawing/2014/main" id="{A1E58170-774D-13A6-47B1-D75AF93089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61" name="Ink 339">
                    <a:extLst>
                      <a:ext uri="{FF2B5EF4-FFF2-40B4-BE49-F238E27FC236}">
                        <a16:creationId xmlns:a16="http://schemas.microsoft.com/office/drawing/2014/main" id="{1A1E34EB-D7FC-EC08-99E3-43CF2D1621E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62" name="Ink 340">
                    <a:extLst>
                      <a:ext uri="{FF2B5EF4-FFF2-40B4-BE49-F238E27FC236}">
                        <a16:creationId xmlns:a16="http://schemas.microsoft.com/office/drawing/2014/main" id="{4FE62126-9FE4-CDF6-D596-1DCED12ADBD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63" name="Ink 341">
                    <a:extLst>
                      <a:ext uri="{FF2B5EF4-FFF2-40B4-BE49-F238E27FC236}">
                        <a16:creationId xmlns:a16="http://schemas.microsoft.com/office/drawing/2014/main" id="{2E801626-F604-5B37-E3D1-0795A5F2519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64" name="Ink 342">
                    <a:extLst>
                      <a:ext uri="{FF2B5EF4-FFF2-40B4-BE49-F238E27FC236}">
                        <a16:creationId xmlns:a16="http://schemas.microsoft.com/office/drawing/2014/main" id="{94E6EE74-60AB-89A5-7FF7-EE27963AC2D2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65" name="Ink 343">
                    <a:extLst>
                      <a:ext uri="{FF2B5EF4-FFF2-40B4-BE49-F238E27FC236}">
                        <a16:creationId xmlns:a16="http://schemas.microsoft.com/office/drawing/2014/main" id="{DD55382A-561F-6690-0C6D-523F753684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66" name="Ink 344">
                    <a:extLst>
                      <a:ext uri="{FF2B5EF4-FFF2-40B4-BE49-F238E27FC236}">
                        <a16:creationId xmlns:a16="http://schemas.microsoft.com/office/drawing/2014/main" id="{CCA5F7AB-5980-A996-6D8D-0332C00309B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67" name="Ink 345">
                    <a:extLst>
                      <a:ext uri="{FF2B5EF4-FFF2-40B4-BE49-F238E27FC236}">
                        <a16:creationId xmlns:a16="http://schemas.microsoft.com/office/drawing/2014/main" id="{51D1784A-22BD-8717-0B19-9BEE03504AD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68" name="Ink 346">
                    <a:extLst>
                      <a:ext uri="{FF2B5EF4-FFF2-40B4-BE49-F238E27FC236}">
                        <a16:creationId xmlns:a16="http://schemas.microsoft.com/office/drawing/2014/main" id="{B1A750E4-2D53-7472-102F-BEED94A9F6D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69" name="Ink 347">
                    <a:extLst>
                      <a:ext uri="{FF2B5EF4-FFF2-40B4-BE49-F238E27FC236}">
                        <a16:creationId xmlns:a16="http://schemas.microsoft.com/office/drawing/2014/main" id="{FA651224-00C3-0FD9-5526-D5367C097DB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70" name="Ink 348">
                    <a:extLst>
                      <a:ext uri="{FF2B5EF4-FFF2-40B4-BE49-F238E27FC236}">
                        <a16:creationId xmlns:a16="http://schemas.microsoft.com/office/drawing/2014/main" id="{85E62A99-3F2B-45DF-AD38-D4CD550AC1C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1" name="Group 349">
            <a:extLst>
              <a:ext uri="{FF2B5EF4-FFF2-40B4-BE49-F238E27FC236}">
                <a16:creationId xmlns:a16="http://schemas.microsoft.com/office/drawing/2014/main" id="{564846A0-54E6-023A-D3BB-D7A6626F5695}"/>
              </a:ext>
            </a:extLst>
          </p:cNvPr>
          <p:cNvGrpSpPr/>
          <p:nvPr/>
        </p:nvGrpSpPr>
        <p:grpSpPr>
          <a:xfrm rot="16200000">
            <a:off x="695648" y="5097030"/>
            <a:ext cx="349450" cy="484303"/>
            <a:chOff x="3476018" y="1655769"/>
            <a:chExt cx="349450" cy="484303"/>
          </a:xfrm>
        </p:grpSpPr>
        <p:sp>
          <p:nvSpPr>
            <p:cNvPr id="272" name="Flowchart: Delay 350">
              <a:extLst>
                <a:ext uri="{FF2B5EF4-FFF2-40B4-BE49-F238E27FC236}">
                  <a16:creationId xmlns:a16="http://schemas.microsoft.com/office/drawing/2014/main" id="{D80A5B9F-08CC-DE58-3DC7-8DC5E1F79EA7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73" name="Ink 351">
                  <a:extLst>
                    <a:ext uri="{FF2B5EF4-FFF2-40B4-BE49-F238E27FC236}">
                      <a16:creationId xmlns:a16="http://schemas.microsoft.com/office/drawing/2014/main" id="{4D9A42C9-A320-51DA-11CF-2BC4BFC1B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74" name="Ink 352">
                  <a:extLst>
                    <a:ext uri="{FF2B5EF4-FFF2-40B4-BE49-F238E27FC236}">
                      <a16:creationId xmlns:a16="http://schemas.microsoft.com/office/drawing/2014/main" id="{BDFB1B59-E07E-1C65-C0FD-1DEC829C69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5" name="Oval 353">
              <a:extLst>
                <a:ext uri="{FF2B5EF4-FFF2-40B4-BE49-F238E27FC236}">
                  <a16:creationId xmlns:a16="http://schemas.microsoft.com/office/drawing/2014/main" id="{3F59171D-F7DD-B5F4-DFE9-E9C31A28498E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76" name="Oval 354">
              <a:extLst>
                <a:ext uri="{FF2B5EF4-FFF2-40B4-BE49-F238E27FC236}">
                  <a16:creationId xmlns:a16="http://schemas.microsoft.com/office/drawing/2014/main" id="{7DC4322F-55FB-6AEF-C175-A9214982E99D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77" name="Group 355">
              <a:extLst>
                <a:ext uri="{FF2B5EF4-FFF2-40B4-BE49-F238E27FC236}">
                  <a16:creationId xmlns:a16="http://schemas.microsoft.com/office/drawing/2014/main" id="{62384A9C-D526-CDEE-6DE3-2B44436DDA18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78" name="Ink 356">
                    <a:extLst>
                      <a:ext uri="{FF2B5EF4-FFF2-40B4-BE49-F238E27FC236}">
                        <a16:creationId xmlns:a16="http://schemas.microsoft.com/office/drawing/2014/main" id="{9F4550AB-D93A-99D6-FCD7-A6DD36E306A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279" name="Ink 357">
                    <a:extLst>
                      <a:ext uri="{FF2B5EF4-FFF2-40B4-BE49-F238E27FC236}">
                        <a16:creationId xmlns:a16="http://schemas.microsoft.com/office/drawing/2014/main" id="{61EB7D0E-3FBA-D8BC-5893-9A6F19E6343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280" name="Ink 358">
                    <a:extLst>
                      <a:ext uri="{FF2B5EF4-FFF2-40B4-BE49-F238E27FC236}">
                        <a16:creationId xmlns:a16="http://schemas.microsoft.com/office/drawing/2014/main" id="{D1D159C5-5172-9F71-AE98-08A673FA9F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281" name="Ink 359">
                    <a:extLst>
                      <a:ext uri="{FF2B5EF4-FFF2-40B4-BE49-F238E27FC236}">
                        <a16:creationId xmlns:a16="http://schemas.microsoft.com/office/drawing/2014/main" id="{BEFB0456-7E23-B53B-0739-7C87927C386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282" name="Ink 360">
                    <a:extLst>
                      <a:ext uri="{FF2B5EF4-FFF2-40B4-BE49-F238E27FC236}">
                        <a16:creationId xmlns:a16="http://schemas.microsoft.com/office/drawing/2014/main" id="{9A9E47EE-F713-ACE8-6BAE-6E470372E52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283" name="Ink 361">
                    <a:extLst>
                      <a:ext uri="{FF2B5EF4-FFF2-40B4-BE49-F238E27FC236}">
                        <a16:creationId xmlns:a16="http://schemas.microsoft.com/office/drawing/2014/main" id="{D9CF9483-1B8E-1A08-D624-B152696D454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284" name="Ink 362">
                    <a:extLst>
                      <a:ext uri="{FF2B5EF4-FFF2-40B4-BE49-F238E27FC236}">
                        <a16:creationId xmlns:a16="http://schemas.microsoft.com/office/drawing/2014/main" id="{AB8EE282-C0B3-A518-6622-926AE23A30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285" name="Ink 363">
                    <a:extLst>
                      <a:ext uri="{FF2B5EF4-FFF2-40B4-BE49-F238E27FC236}">
                        <a16:creationId xmlns:a16="http://schemas.microsoft.com/office/drawing/2014/main" id="{DA78BDA5-B9D2-1420-6657-7ECE709B291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286" name="Ink 364">
                    <a:extLst>
                      <a:ext uri="{FF2B5EF4-FFF2-40B4-BE49-F238E27FC236}">
                        <a16:creationId xmlns:a16="http://schemas.microsoft.com/office/drawing/2014/main" id="{4AD70DD5-C544-BE1D-8600-5A2810D07E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287" name="Ink 365">
                    <a:extLst>
                      <a:ext uri="{FF2B5EF4-FFF2-40B4-BE49-F238E27FC236}">
                        <a16:creationId xmlns:a16="http://schemas.microsoft.com/office/drawing/2014/main" id="{52727071-8A9F-6B8B-70EE-DAC71087107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288" name="Ink 366">
                    <a:extLst>
                      <a:ext uri="{FF2B5EF4-FFF2-40B4-BE49-F238E27FC236}">
                        <a16:creationId xmlns:a16="http://schemas.microsoft.com/office/drawing/2014/main" id="{4880E0CC-1A28-7A7E-A640-7AA07C4895C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289" name="Ink 367">
                    <a:extLst>
                      <a:ext uri="{FF2B5EF4-FFF2-40B4-BE49-F238E27FC236}">
                        <a16:creationId xmlns:a16="http://schemas.microsoft.com/office/drawing/2014/main" id="{C8EE9B7B-6BEA-8B02-238D-65FB5B17A99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290" name="Ink 368">
                    <a:extLst>
                      <a:ext uri="{FF2B5EF4-FFF2-40B4-BE49-F238E27FC236}">
                        <a16:creationId xmlns:a16="http://schemas.microsoft.com/office/drawing/2014/main" id="{1B288258-9E78-16EE-FD6F-77D9958B55D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291" name="Ink 369">
                    <a:extLst>
                      <a:ext uri="{FF2B5EF4-FFF2-40B4-BE49-F238E27FC236}">
                        <a16:creationId xmlns:a16="http://schemas.microsoft.com/office/drawing/2014/main" id="{2EA771B2-F1C2-EF4E-9379-9E2026448C2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2" name="Group 370">
            <a:extLst>
              <a:ext uri="{FF2B5EF4-FFF2-40B4-BE49-F238E27FC236}">
                <a16:creationId xmlns:a16="http://schemas.microsoft.com/office/drawing/2014/main" id="{E63F6E0F-97DD-7565-2997-F4DF25A604D7}"/>
              </a:ext>
            </a:extLst>
          </p:cNvPr>
          <p:cNvGrpSpPr/>
          <p:nvPr/>
        </p:nvGrpSpPr>
        <p:grpSpPr>
          <a:xfrm rot="16200000">
            <a:off x="605678" y="1788989"/>
            <a:ext cx="349450" cy="484303"/>
            <a:chOff x="3476018" y="1655769"/>
            <a:chExt cx="349450" cy="484303"/>
          </a:xfrm>
        </p:grpSpPr>
        <p:sp>
          <p:nvSpPr>
            <p:cNvPr id="293" name="Flowchart: Delay 371">
              <a:extLst>
                <a:ext uri="{FF2B5EF4-FFF2-40B4-BE49-F238E27FC236}">
                  <a16:creationId xmlns:a16="http://schemas.microsoft.com/office/drawing/2014/main" id="{3025BF46-D5E2-378E-74AF-5BF13E6BD0CF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294" name="Ink 372">
                  <a:extLst>
                    <a:ext uri="{FF2B5EF4-FFF2-40B4-BE49-F238E27FC236}">
                      <a16:creationId xmlns:a16="http://schemas.microsoft.com/office/drawing/2014/main" id="{6131639D-8D7D-65DB-840C-3641D9773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58705" y="179727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295" name="Ink 373">
                  <a:extLst>
                    <a:ext uri="{FF2B5EF4-FFF2-40B4-BE49-F238E27FC236}">
                      <a16:creationId xmlns:a16="http://schemas.microsoft.com/office/drawing/2014/main" id="{5768EF08-7016-BA9E-BA4C-44A2849B17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8850" y="1793948"/>
                  <a:ext cx="61619" cy="1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6" name="Oval 374">
              <a:extLst>
                <a:ext uri="{FF2B5EF4-FFF2-40B4-BE49-F238E27FC236}">
                  <a16:creationId xmlns:a16="http://schemas.microsoft.com/office/drawing/2014/main" id="{71CFC845-E5DC-1FEB-8943-B84CE1EC45A1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7" name="Oval 375">
              <a:extLst>
                <a:ext uri="{FF2B5EF4-FFF2-40B4-BE49-F238E27FC236}">
                  <a16:creationId xmlns:a16="http://schemas.microsoft.com/office/drawing/2014/main" id="{6B4048DA-890B-9046-BA73-1F8121C0F0F5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298" name="Group 376">
              <a:extLst>
                <a:ext uri="{FF2B5EF4-FFF2-40B4-BE49-F238E27FC236}">
                  <a16:creationId xmlns:a16="http://schemas.microsoft.com/office/drawing/2014/main" id="{65FD3258-2DFD-7B83-617F-2B14D33CAB35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299" name="Ink 377">
                    <a:extLst>
                      <a:ext uri="{FF2B5EF4-FFF2-40B4-BE49-F238E27FC236}">
                        <a16:creationId xmlns:a16="http://schemas.microsoft.com/office/drawing/2014/main" id="{BD6531FC-CB7C-96C4-BBE1-94F2C8EA7F3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471698" y="1868775"/>
                    <a:ext cx="543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00" name="Ink 378">
                    <a:extLst>
                      <a:ext uri="{FF2B5EF4-FFF2-40B4-BE49-F238E27FC236}">
                        <a16:creationId xmlns:a16="http://schemas.microsoft.com/office/drawing/2014/main" id="{8A035FDC-1E79-49D9-D09F-BB29FD7BFA9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490389" y="1819131"/>
                    <a:ext cx="63417" cy="51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01" name="Ink 379">
                    <a:extLst>
                      <a:ext uri="{FF2B5EF4-FFF2-40B4-BE49-F238E27FC236}">
                        <a16:creationId xmlns:a16="http://schemas.microsoft.com/office/drawing/2014/main" id="{15F8A185-3DDD-4597-EC1C-402DA2EB224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773018" y="1865895"/>
                    <a:ext cx="532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02" name="Ink 380">
                    <a:extLst>
                      <a:ext uri="{FF2B5EF4-FFF2-40B4-BE49-F238E27FC236}">
                        <a16:creationId xmlns:a16="http://schemas.microsoft.com/office/drawing/2014/main" id="{49290BEF-F24E-DA34-90A2-9631AB78D37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752858" y="1826972"/>
                    <a:ext cx="55080" cy="45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03" name="Ink 381">
                    <a:extLst>
                      <a:ext uri="{FF2B5EF4-FFF2-40B4-BE49-F238E27FC236}">
                        <a16:creationId xmlns:a16="http://schemas.microsoft.com/office/drawing/2014/main" id="{4BC9BD31-0976-E266-19F3-233A93C6383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658428" y="1936672"/>
                    <a:ext cx="712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04" name="Ink 382">
                    <a:extLst>
                      <a:ext uri="{FF2B5EF4-FFF2-40B4-BE49-F238E27FC236}">
                        <a16:creationId xmlns:a16="http://schemas.microsoft.com/office/drawing/2014/main" id="{76612942-15A1-5C22-55E5-41A61E676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668148" y="1927659"/>
                    <a:ext cx="68040" cy="132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05" name="Ink 383">
                    <a:extLst>
                      <a:ext uri="{FF2B5EF4-FFF2-40B4-BE49-F238E27FC236}">
                        <a16:creationId xmlns:a16="http://schemas.microsoft.com/office/drawing/2014/main" id="{DA481BFE-0119-C84A-8006-AC573967A78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572772" y="1926592"/>
                    <a:ext cx="72311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06" name="Ink 384">
                    <a:extLst>
                      <a:ext uri="{FF2B5EF4-FFF2-40B4-BE49-F238E27FC236}">
                        <a16:creationId xmlns:a16="http://schemas.microsoft.com/office/drawing/2014/main" id="{7C8FC93F-8F12-BDD1-F5D7-F7492E97CDD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556908" y="1924444"/>
                    <a:ext cx="68760" cy="138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07" name="Ink 385">
                    <a:extLst>
                      <a:ext uri="{FF2B5EF4-FFF2-40B4-BE49-F238E27FC236}">
                        <a16:creationId xmlns:a16="http://schemas.microsoft.com/office/drawing/2014/main" id="{9F4EE550-5A90-7C4B-BADC-D8722D0FDF6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668868" y="2031696"/>
                    <a:ext cx="52920" cy="10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08" name="Ink 386">
                    <a:extLst>
                      <a:ext uri="{FF2B5EF4-FFF2-40B4-BE49-F238E27FC236}">
                        <a16:creationId xmlns:a16="http://schemas.microsoft.com/office/drawing/2014/main" id="{197A0654-9F6E-7481-E727-3B831EADEEE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567708" y="1931992"/>
                    <a:ext cx="759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09" name="Ink 387">
                    <a:extLst>
                      <a:ext uri="{FF2B5EF4-FFF2-40B4-BE49-F238E27FC236}">
                        <a16:creationId xmlns:a16="http://schemas.microsoft.com/office/drawing/2014/main" id="{47F05EF7-B733-BDC5-0344-B6C7AD464D7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21428" y="2034631"/>
                    <a:ext cx="14040" cy="4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10" name="Ink 388">
                    <a:extLst>
                      <a:ext uri="{FF2B5EF4-FFF2-40B4-BE49-F238E27FC236}">
                        <a16:creationId xmlns:a16="http://schemas.microsoft.com/office/drawing/2014/main" id="{234DAC89-B7FA-1B5E-6484-FF48C01AA26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22508" y="2011166"/>
                    <a:ext cx="1548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11" name="Ink 389">
                    <a:extLst>
                      <a:ext uri="{FF2B5EF4-FFF2-40B4-BE49-F238E27FC236}">
                        <a16:creationId xmlns:a16="http://schemas.microsoft.com/office/drawing/2014/main" id="{5DF20E2B-1214-133A-2C44-8D31F44849A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553668" y="1934858"/>
                    <a:ext cx="72000" cy="1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12" name="Ink 390">
                    <a:extLst>
                      <a:ext uri="{FF2B5EF4-FFF2-40B4-BE49-F238E27FC236}">
                        <a16:creationId xmlns:a16="http://schemas.microsoft.com/office/drawing/2014/main" id="{113D27B3-E246-D275-7B28-D443DADE05B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797388" y="1862872"/>
                    <a:ext cx="3240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3" name="Rectangle 436">
            <a:extLst>
              <a:ext uri="{FF2B5EF4-FFF2-40B4-BE49-F238E27FC236}">
                <a16:creationId xmlns:a16="http://schemas.microsoft.com/office/drawing/2014/main" id="{97F4138A-8FBA-0A49-14EC-ACC80D10496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25A6A7FF-33C2-037C-3923-10F4599E0D9C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96716DE7-4704-2313-DF07-F56B4BBF5495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38C42B6F-7AC2-C2BF-ED0A-53A782D4DED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CFF9159C-5725-1F77-D58E-BD761C201990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3E0EEC3F-1AEE-E4A4-8D1F-EE7796F7E0B7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C3677067-E63B-B7DE-8E46-190513797DDA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D92C365-B463-3D2A-D740-6D5025374FC8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39757232-04F7-5107-70AE-09A92E859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F4657283-F171-07BF-8F53-71D79088B8DD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8390B253-8BB0-B1EE-8C0F-0DE600E42A4A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CEE473ED-E914-8760-24CA-1687A84138C7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2F184FE-5D63-F7FC-C1C4-CC52A76C8E05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BCDE0431-F678-CEE7-8BA2-E635B8771FF1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D3722328-9063-1AD8-A1D5-FDEB99DAF3DC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67A3FF9E-612A-6A70-1C05-C8EF80612A4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8D80F2D9-9E35-E47F-2EAA-E54ADA0496F7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F90153F7-DF4A-3DC3-722D-9ED32A35E84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E43C9C90-3B78-7236-8F4F-AE30F1A1C35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AAE0D892-5D1F-A1C9-DD6F-FBF9058ED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3C8010DF-14AD-8366-A160-6AB1BDA4B5FA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C7A0CF5B-D403-9067-A074-014FD21F6131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7DB8B2BB-3D1E-8BDB-5010-CACE0F62FCAC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EE57F778-85CF-5679-5793-6977E500BF76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A0C65D09-51EC-1284-1EB9-64CF15A614F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164FEFCA-DD1F-FF4A-7AC6-5DA26BDC61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8F0B34C6-A6E6-757C-74C0-1860D2A1706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3F049DF9-50B1-4729-1125-75E1121C9C3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21A34947-84FF-4FB7-32E7-224DA47A8F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FE73258F-0EB8-8EC0-EF46-A54207133611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B9F9E22C-718B-8D3C-9ADA-F4C44F7B80A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C29B6150-B8F1-9980-E001-C28D5C139051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47C607FC-0F83-4C73-0126-CFA41336621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F4308A84-8541-236E-A06A-BC0F41656BD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4ED4897F-DB76-2490-BF13-1AC265A0772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1D511767-B3B8-7440-4675-A668B5292B27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F1CFA563-21E7-8D7A-281E-EE1D069303E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2D8C000C-8CDD-7689-4ABC-D897437B3C30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4D291D32-1C61-B157-4BDD-063419172F24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F75C0933-8944-6177-BBD8-BD6A8D08B74D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DD35228F-C6DD-AA66-FB8C-BEF5B2B0CAD9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FDDD9A00-5DD8-A151-302F-CC4CCF6C2AB3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713E3A13-52AE-32D9-BA69-9BA3C7352E84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pic>
        <p:nvPicPr>
          <p:cNvPr id="365" name="Graphic 364" descr="Wireless with solid fill">
            <a:extLst>
              <a:ext uri="{FF2B5EF4-FFF2-40B4-BE49-F238E27FC236}">
                <a16:creationId xmlns:a16="http://schemas.microsoft.com/office/drawing/2014/main" id="{B1A6C52E-C1B3-1D2D-BE7C-F40DECE12C43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8231498">
            <a:off x="4595767" y="753182"/>
            <a:ext cx="548640" cy="548640"/>
          </a:xfrm>
          <a:prstGeom prst="rect">
            <a:avLst/>
          </a:prstGeom>
        </p:spPr>
      </p:pic>
      <p:pic>
        <p:nvPicPr>
          <p:cNvPr id="366" name="Graphic 365" descr="Wireless with solid fill">
            <a:extLst>
              <a:ext uri="{FF2B5EF4-FFF2-40B4-BE49-F238E27FC236}">
                <a16:creationId xmlns:a16="http://schemas.microsoft.com/office/drawing/2014/main" id="{2E0E2CD8-EEF4-62F2-F6E4-ABA7EC8E4B59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 rot="13368502" flipH="1">
            <a:off x="5578747" y="769024"/>
            <a:ext cx="548640" cy="548640"/>
          </a:xfrm>
          <a:prstGeom prst="rect">
            <a:avLst/>
          </a:prstGeom>
        </p:spPr>
      </p:pic>
      <p:pic>
        <p:nvPicPr>
          <p:cNvPr id="369" name="Graphic 368" descr="Monitor outline">
            <a:extLst>
              <a:ext uri="{FF2B5EF4-FFF2-40B4-BE49-F238E27FC236}">
                <a16:creationId xmlns:a16="http://schemas.microsoft.com/office/drawing/2014/main" id="{F72B2479-6557-47AB-713D-82DE7B6A0ED7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6476587" y="526344"/>
            <a:ext cx="1371600" cy="1371600"/>
          </a:xfrm>
          <a:prstGeom prst="rect">
            <a:avLst/>
          </a:prstGeom>
        </p:spPr>
      </p:pic>
      <p:pic>
        <p:nvPicPr>
          <p:cNvPr id="370" name="Graphic 369" descr="Heartbeat with solid fill">
            <a:extLst>
              <a:ext uri="{FF2B5EF4-FFF2-40B4-BE49-F238E27FC236}">
                <a16:creationId xmlns:a16="http://schemas.microsoft.com/office/drawing/2014/main" id="{694D09E2-8D9B-3118-72FF-AF8CF2ADE469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6671226" y="686776"/>
            <a:ext cx="914400" cy="9144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889025D0-1F9B-88CE-BEE9-B50356077EBB}"/>
              </a:ext>
            </a:extLst>
          </p:cNvPr>
          <p:cNvSpPr txBox="1"/>
          <p:nvPr/>
        </p:nvSpPr>
        <p:spPr>
          <a:xfrm>
            <a:off x="7894806" y="753656"/>
            <a:ext cx="1225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Remote</a:t>
            </a:r>
          </a:p>
          <a:p>
            <a:pPr algn="ctr"/>
            <a:r>
              <a:rPr lang="en-US" sz="2400" dirty="0"/>
              <a:t>Monitor</a:t>
            </a:r>
            <a:endParaRPr lang="en-DE" sz="2400" dirty="0"/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1A087F5F-9757-41B9-E350-AD83FCEE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2" y="1881969"/>
            <a:ext cx="5791199" cy="74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Bio-Nano-Things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02E47-0645-D3EC-868E-419F008FCB6E}"/>
              </a:ext>
            </a:extLst>
          </p:cNvPr>
          <p:cNvSpPr txBox="1"/>
          <p:nvPr/>
        </p:nvSpPr>
        <p:spPr>
          <a:xfrm>
            <a:off x="6096000" y="5882683"/>
            <a:ext cx="61384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0" i="0" u="none" strike="noStrike" baseline="0" noProof="0" dirty="0">
                <a:latin typeface="NimbusRomNo9L-Regu"/>
              </a:rPr>
              <a:t>[1] A. Sangwan and J. M. Jornet, "Joint Communication and Bio-Sensing With Plasmonic Nano-Systems to Prevent the Spread of Infectious Diseases in the Internet of Nano-Bio Things," in IEEE Journal on Selected Areas in Communications, vol. 40, no. 11, pp. 3271-3284, Nov. 2022, </a:t>
            </a:r>
            <a:r>
              <a:rPr lang="en-GB" sz="1050" b="0" i="0" u="none" strike="noStrike" baseline="0" noProof="0" dirty="0" err="1">
                <a:latin typeface="NimbusRomNo9L-Regu"/>
              </a:rPr>
              <a:t>doi</a:t>
            </a:r>
            <a:r>
              <a:rPr lang="en-GB" sz="1050" b="0" i="0" u="none" strike="noStrike" baseline="0" noProof="0" dirty="0">
                <a:latin typeface="NimbusRomNo9L-Regu"/>
              </a:rPr>
              <a:t>: 10.1109/JSAC.2022.3214288.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BCCF0-6E6D-D0F0-DD4C-5CB6E43A3D02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6097537" y="2637124"/>
            <a:ext cx="6094463" cy="2906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F3AE204-AB7C-5695-878D-8588EE597227}"/>
              </a:ext>
            </a:extLst>
          </p:cNvPr>
          <p:cNvCxnSpPr>
            <a:cxnSpLocks/>
          </p:cNvCxnSpPr>
          <p:nvPr/>
        </p:nvCxnSpPr>
        <p:spPr>
          <a:xfrm flipV="1">
            <a:off x="4834890" y="2637124"/>
            <a:ext cx="1259574" cy="3483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3AD1B72-25EA-1BB8-02A9-23558B0C874B}"/>
              </a:ext>
            </a:extLst>
          </p:cNvPr>
          <p:cNvCxnSpPr>
            <a:cxnSpLocks/>
          </p:cNvCxnSpPr>
          <p:nvPr/>
        </p:nvCxnSpPr>
        <p:spPr>
          <a:xfrm flipV="1">
            <a:off x="5257751" y="5543398"/>
            <a:ext cx="836713" cy="997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3B2F-DA11-DED4-3B65-C9751BCF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9BB226F-3E24-02F1-6497-4AB5445EFA3C}"/>
              </a:ext>
            </a:extLst>
          </p:cNvPr>
          <p:cNvSpPr/>
          <p:nvPr/>
        </p:nvSpPr>
        <p:spPr>
          <a:xfrm>
            <a:off x="8101405" y="589755"/>
            <a:ext cx="144000" cy="684000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14D-D242-A662-B89C-086A122A6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9029" y="6150563"/>
            <a:ext cx="443436" cy="230400"/>
          </a:xfrm>
        </p:spPr>
        <p:txBody>
          <a:bodyPr/>
          <a:lstStyle/>
          <a:p>
            <a:fld id="{815DB69B-0A2B-4D0B-A3BD-360AAA24381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3F733A-D243-CB70-186D-68F00DCF7D20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0261B-F2E8-F23A-A97D-F7B3006FABD8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2FE2D67-FF2E-718F-3B3D-0F925BF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7258B-8DF1-7804-159E-96EECB262DCA}"/>
              </a:ext>
            </a:extLst>
          </p:cNvPr>
          <p:cNvSpPr/>
          <p:nvPr/>
        </p:nvSpPr>
        <p:spPr>
          <a:xfrm>
            <a:off x="10785371" y="1357389"/>
            <a:ext cx="167386" cy="907397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4E872-E9FF-2BB2-5F1E-78773FCA36EE}"/>
              </a:ext>
            </a:extLst>
          </p:cNvPr>
          <p:cNvSpPr/>
          <p:nvPr/>
        </p:nvSpPr>
        <p:spPr>
          <a:xfrm>
            <a:off x="10784049" y="2038286"/>
            <a:ext cx="167386" cy="314964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49AD0-A53E-490B-E8FC-F6B934003618}"/>
              </a:ext>
            </a:extLst>
          </p:cNvPr>
          <p:cNvSpPr/>
          <p:nvPr/>
        </p:nvSpPr>
        <p:spPr>
          <a:xfrm>
            <a:off x="10607789" y="1877346"/>
            <a:ext cx="167386" cy="314964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74921-A7FF-4A21-DD5B-2BDA02A9CB95}"/>
              </a:ext>
            </a:extLst>
          </p:cNvPr>
          <p:cNvSpPr/>
          <p:nvPr/>
        </p:nvSpPr>
        <p:spPr>
          <a:xfrm>
            <a:off x="10609550" y="1188762"/>
            <a:ext cx="167386" cy="90739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439CC-95BB-E83C-C744-922FD674DD7F}"/>
              </a:ext>
            </a:extLst>
          </p:cNvPr>
          <p:cNvSpPr/>
          <p:nvPr/>
        </p:nvSpPr>
        <p:spPr>
          <a:xfrm>
            <a:off x="6791112" y="12835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62896-D889-08A6-F600-6CB4F305A981}"/>
              </a:ext>
            </a:extLst>
          </p:cNvPr>
          <p:cNvSpPr/>
          <p:nvPr/>
        </p:nvSpPr>
        <p:spPr>
          <a:xfrm>
            <a:off x="6791112" y="500946"/>
            <a:ext cx="2398123" cy="82312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/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4BCFE-12BC-D068-C495-EEF0D037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02" y="700262"/>
                <a:ext cx="764054" cy="276999"/>
              </a:xfrm>
              <a:prstGeom prst="rect">
                <a:avLst/>
              </a:prstGeom>
              <a:blipFill>
                <a:blip r:embed="rId2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75D4CDE-B8E3-A719-575D-1E978979E08B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 flipV="1">
            <a:off x="7475731" y="933398"/>
            <a:ext cx="484939" cy="43861"/>
          </a:xfrm>
          <a:prstGeom prst="curvedConnector4">
            <a:avLst>
              <a:gd name="adj1" fmla="val 10611"/>
              <a:gd name="adj2" fmla="val 567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863B8-2D06-B67D-32BC-AFB9C5617483}"/>
              </a:ext>
            </a:extLst>
          </p:cNvPr>
          <p:cNvSpPr/>
          <p:nvPr/>
        </p:nvSpPr>
        <p:spPr>
          <a:xfrm rot="2387362">
            <a:off x="9833323" y="2113215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D2FFC-C614-68DD-9BB5-F48498EC0D71}"/>
              </a:ext>
            </a:extLst>
          </p:cNvPr>
          <p:cNvSpPr/>
          <p:nvPr/>
        </p:nvSpPr>
        <p:spPr>
          <a:xfrm rot="2387362">
            <a:off x="10306841" y="1529508"/>
            <a:ext cx="1620353" cy="823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25CE17E-214B-8A68-D2FB-312D46905938}"/>
              </a:ext>
            </a:extLst>
          </p:cNvPr>
          <p:cNvSpPr/>
          <p:nvPr/>
        </p:nvSpPr>
        <p:spPr>
          <a:xfrm>
            <a:off x="7870447" y="1365854"/>
            <a:ext cx="2592565" cy="2592564"/>
          </a:xfrm>
          <a:prstGeom prst="arc">
            <a:avLst>
              <a:gd name="adj1" fmla="val 16191972"/>
              <a:gd name="adj2" fmla="val 185659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E1D0D2C-E9DB-D68D-64BE-C8DD96F54570}"/>
              </a:ext>
            </a:extLst>
          </p:cNvPr>
          <p:cNvSpPr/>
          <p:nvPr/>
        </p:nvSpPr>
        <p:spPr>
          <a:xfrm>
            <a:off x="7892014" y="1283542"/>
            <a:ext cx="2592565" cy="2592564"/>
          </a:xfrm>
          <a:prstGeom prst="arc">
            <a:avLst>
              <a:gd name="adj1" fmla="val 16191972"/>
              <a:gd name="adj2" fmla="val 18671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942A4A4-CCFB-B381-C3DA-72E2DBB58AF2}"/>
              </a:ext>
            </a:extLst>
          </p:cNvPr>
          <p:cNvSpPr/>
          <p:nvPr/>
        </p:nvSpPr>
        <p:spPr>
          <a:xfrm>
            <a:off x="7224747" y="583255"/>
            <a:ext cx="3888848" cy="3888846"/>
          </a:xfrm>
          <a:prstGeom prst="arc">
            <a:avLst>
              <a:gd name="adj1" fmla="val 16191972"/>
              <a:gd name="adj2" fmla="val 18729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5713667-6419-020C-BF22-4C7BE98D8003}"/>
              </a:ext>
            </a:extLst>
          </p:cNvPr>
          <p:cNvSpPr/>
          <p:nvPr/>
        </p:nvSpPr>
        <p:spPr>
          <a:xfrm>
            <a:off x="7246314" y="500943"/>
            <a:ext cx="3888848" cy="3888846"/>
          </a:xfrm>
          <a:prstGeom prst="arc">
            <a:avLst>
              <a:gd name="adj1" fmla="val 16191972"/>
              <a:gd name="adj2" fmla="val 18773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3AEC7-0A3D-18F5-D99E-71D69EEB61DE}"/>
              </a:ext>
            </a:extLst>
          </p:cNvPr>
          <p:cNvSpPr/>
          <p:nvPr/>
        </p:nvSpPr>
        <p:spPr>
          <a:xfrm>
            <a:off x="7960668" y="583255"/>
            <a:ext cx="139088" cy="700288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B5D26-26BE-84B8-8FCE-B60913EF4CB6}"/>
              </a:ext>
            </a:extLst>
          </p:cNvPr>
          <p:cNvCxnSpPr>
            <a:cxnSpLocks/>
          </p:cNvCxnSpPr>
          <p:nvPr/>
        </p:nvCxnSpPr>
        <p:spPr>
          <a:xfrm>
            <a:off x="9189602" y="1370564"/>
            <a:ext cx="0" cy="129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1DABA-43AE-6F1A-CDD7-3DE4A9EF1BC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91562" y="1020833"/>
            <a:ext cx="1322613" cy="164130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/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9AF36-BE16-ACAD-A800-9DB80B47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9" y="896156"/>
                <a:ext cx="46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/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29EADA-EAB9-2505-4BD7-1F15EB27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15" y="2070103"/>
                <a:ext cx="208520" cy="276999"/>
              </a:xfrm>
              <a:prstGeom prst="rect">
                <a:avLst/>
              </a:prstGeom>
              <a:blipFill>
                <a:blip r:embed="rId4"/>
                <a:stretch>
                  <a:fillRect l="-29412" r="-29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B45B704-3733-6885-B181-31FC2405C89E}"/>
              </a:ext>
            </a:extLst>
          </p:cNvPr>
          <p:cNvSpPr/>
          <p:nvPr/>
        </p:nvSpPr>
        <p:spPr>
          <a:xfrm>
            <a:off x="9026261" y="2308280"/>
            <a:ext cx="324071" cy="32407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8E483-849F-04E8-0CD4-648DA16E6FDA}"/>
              </a:ext>
            </a:extLst>
          </p:cNvPr>
          <p:cNvSpPr txBox="1"/>
          <p:nvPr/>
        </p:nvSpPr>
        <p:spPr>
          <a:xfrm>
            <a:off x="8976491" y="2518049"/>
            <a:ext cx="168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ea typeface="Cambria Math" panose="02040503050406030204" pitchFamily="18" charset="0"/>
              </a:rPr>
              <a:t>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/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98D1-E3B6-04A9-E593-419D117A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238" y="730044"/>
                <a:ext cx="758734" cy="276999"/>
              </a:xfrm>
              <a:prstGeom prst="rect">
                <a:avLst/>
              </a:prstGeom>
              <a:blipFill>
                <a:blip r:embed="rId5"/>
                <a:stretch>
                  <a:fillRect l="-4839" t="-2222" r="-1129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4168EB-213E-FB82-027E-76072FA319E8}"/>
              </a:ext>
            </a:extLst>
          </p:cNvPr>
          <p:cNvCxnSpPr>
            <a:cxnSpLocks/>
          </p:cNvCxnSpPr>
          <p:nvPr/>
        </p:nvCxnSpPr>
        <p:spPr>
          <a:xfrm flipH="1">
            <a:off x="10673649" y="1594663"/>
            <a:ext cx="388885" cy="5185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4C3D937-31C8-943B-4DC5-4FD9632893F2}"/>
              </a:ext>
            </a:extLst>
          </p:cNvPr>
          <p:cNvCxnSpPr>
            <a:cxnSpLocks/>
          </p:cNvCxnSpPr>
          <p:nvPr/>
        </p:nvCxnSpPr>
        <p:spPr>
          <a:xfrm flipV="1">
            <a:off x="10675453" y="918079"/>
            <a:ext cx="388885" cy="4536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/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20E346-4E6B-C831-EBEE-88ABF8F0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539" y="2243562"/>
                <a:ext cx="939103" cy="276999"/>
              </a:xfrm>
              <a:prstGeom prst="rect">
                <a:avLst/>
              </a:prstGeom>
              <a:blipFill>
                <a:blip r:embed="rId6"/>
                <a:stretch>
                  <a:fillRect l="-3896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/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A70CC-6082-0385-6DDC-77CC38426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993" y="1627151"/>
                <a:ext cx="125932" cy="276999"/>
              </a:xfrm>
              <a:prstGeom prst="rect">
                <a:avLst/>
              </a:prstGeom>
              <a:blipFill>
                <a:blip r:embed="rId7"/>
                <a:stretch>
                  <a:fillRect l="-47619" r="-42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/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D2100F-21DF-ED15-5808-1D7EC76E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80" y="1121215"/>
                <a:ext cx="764054" cy="276999"/>
              </a:xfrm>
              <a:prstGeom prst="rect">
                <a:avLst/>
              </a:prstGeom>
              <a:blipFill>
                <a:blip r:embed="rId8"/>
                <a:stretch>
                  <a:fillRect l="-4800" t="-2222" r="-112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CC3FB-ACAF-E983-F76D-79DB649EE41F}"/>
              </a:ext>
            </a:extLst>
          </p:cNvPr>
          <p:cNvCxnSpPr>
            <a:cxnSpLocks/>
          </p:cNvCxnSpPr>
          <p:nvPr/>
        </p:nvCxnSpPr>
        <p:spPr>
          <a:xfrm flipV="1">
            <a:off x="10880091" y="1299150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7511225-3183-5BDD-603C-FCE3D264F689}"/>
              </a:ext>
            </a:extLst>
          </p:cNvPr>
          <p:cNvCxnSpPr>
            <a:cxnSpLocks/>
          </p:cNvCxnSpPr>
          <p:nvPr/>
        </p:nvCxnSpPr>
        <p:spPr>
          <a:xfrm rot="1320000">
            <a:off x="10827973" y="1915759"/>
            <a:ext cx="454606" cy="2976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56230-A13A-DEAE-90EF-78DF4749DE9E}"/>
              </a:ext>
            </a:extLst>
          </p:cNvPr>
          <p:cNvCxnSpPr>
            <a:cxnSpLocks/>
          </p:cNvCxnSpPr>
          <p:nvPr/>
        </p:nvCxnSpPr>
        <p:spPr>
          <a:xfrm flipV="1">
            <a:off x="6788471" y="203910"/>
            <a:ext cx="0" cy="12962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470E1-5241-6B1E-CCA9-195264B1D980}"/>
              </a:ext>
            </a:extLst>
          </p:cNvPr>
          <p:cNvCxnSpPr>
            <a:cxnSpLocks/>
          </p:cNvCxnSpPr>
          <p:nvPr/>
        </p:nvCxnSpPr>
        <p:spPr>
          <a:xfrm flipV="1">
            <a:off x="6629834" y="1276517"/>
            <a:ext cx="3127353" cy="1044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4AB4367-CF67-BC4A-8A23-AF928342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/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552908-476C-3F27-5A7F-9512B20E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25" y="422021"/>
                <a:ext cx="6704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/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D41000E-1A3F-04A2-DDFE-1403266D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91" y="1350629"/>
                <a:ext cx="6704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/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30CB93-D346-E4C8-269A-8E883EE3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88" y="122556"/>
                <a:ext cx="6704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B5E4B77-499A-2B10-A8E9-C29F1288D831}"/>
              </a:ext>
            </a:extLst>
          </p:cNvPr>
          <p:cNvCxnSpPr>
            <a:cxnSpLocks/>
          </p:cNvCxnSpPr>
          <p:nvPr/>
        </p:nvCxnSpPr>
        <p:spPr>
          <a:xfrm>
            <a:off x="9963427" y="1538728"/>
            <a:ext cx="1602835" cy="132672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762993-A1E2-E4AC-A821-E94C1DC26586}"/>
              </a:ext>
            </a:extLst>
          </p:cNvPr>
          <p:cNvCxnSpPr>
            <a:cxnSpLocks/>
          </p:cNvCxnSpPr>
          <p:nvPr/>
        </p:nvCxnSpPr>
        <p:spPr>
          <a:xfrm flipV="1">
            <a:off x="9918465" y="700262"/>
            <a:ext cx="861495" cy="10603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/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B674A62-D24B-2D69-F5BC-200A7F000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291" y="830088"/>
                <a:ext cx="460144" cy="369332"/>
              </a:xfrm>
              <a:prstGeom prst="rect">
                <a:avLst/>
              </a:prstGeom>
              <a:blipFill>
                <a:blip r:embed="rId1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89596616-A6A5-F5E3-D44E-ECA6CDE77A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16" y="1320653"/>
            <a:ext cx="2857899" cy="79068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46512E-CA1A-FD43-577B-EC920B8281C1}"/>
              </a:ext>
            </a:extLst>
          </p:cNvPr>
          <p:cNvSpPr txBox="1"/>
          <p:nvPr/>
        </p:nvSpPr>
        <p:spPr>
          <a:xfrm>
            <a:off x="287075" y="739472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CDB7C8F-DC55-1EE9-8BC0-FCCC853E85CC}"/>
              </a:ext>
            </a:extLst>
          </p:cNvPr>
          <p:cNvGrpSpPr/>
          <p:nvPr/>
        </p:nvGrpSpPr>
        <p:grpSpPr>
          <a:xfrm>
            <a:off x="6313599" y="3242930"/>
            <a:ext cx="5970867" cy="2381113"/>
            <a:chOff x="6313599" y="3242930"/>
            <a:chExt cx="5970867" cy="238111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3EB34E-5C40-67B6-94C9-41ECF90C54AF}"/>
                </a:ext>
              </a:extLst>
            </p:cNvPr>
            <p:cNvGrpSpPr/>
            <p:nvPr/>
          </p:nvGrpSpPr>
          <p:grpSpPr>
            <a:xfrm>
              <a:off x="6313599" y="3813997"/>
              <a:ext cx="5970867" cy="1810046"/>
              <a:chOff x="6313599" y="4792200"/>
              <a:chExt cx="5970867" cy="181004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84462-C346-0BCE-0382-992272894923}"/>
                  </a:ext>
                </a:extLst>
              </p:cNvPr>
              <p:cNvSpPr/>
              <p:nvPr/>
            </p:nvSpPr>
            <p:spPr>
              <a:xfrm>
                <a:off x="8166155" y="5521555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DF6617B-DA10-16E6-B265-3C017952FA9A}"/>
                  </a:ext>
                </a:extLst>
              </p:cNvPr>
              <p:cNvSpPr/>
              <p:nvPr/>
            </p:nvSpPr>
            <p:spPr>
              <a:xfrm>
                <a:off x="10452469" y="5529382"/>
                <a:ext cx="164560" cy="76464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C5C84D8-47B0-6539-5584-4ED33880D62E}"/>
                  </a:ext>
                </a:extLst>
              </p:cNvPr>
              <p:cNvSpPr/>
              <p:nvPr/>
            </p:nvSpPr>
            <p:spPr>
              <a:xfrm>
                <a:off x="10279616" y="5535777"/>
                <a:ext cx="164560" cy="700920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DDED3B3-1334-53FA-4D60-7DC012C31EDD}"/>
                  </a:ext>
                </a:extLst>
              </p:cNvPr>
              <p:cNvSpPr/>
              <p:nvPr/>
            </p:nvSpPr>
            <p:spPr>
              <a:xfrm>
                <a:off x="6875474" y="6224213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FF151A93-1D03-DBE6-0BA5-099D28F8A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956" y="5650776"/>
                    <a:ext cx="764055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794F9B25-4977-5EF9-EFCB-6C887C4D85A9}"/>
                  </a:ext>
                </a:extLst>
              </p:cNvPr>
              <p:cNvCxnSpPr>
                <a:cxnSpLocks/>
                <a:stCxn id="111" idx="1"/>
                <a:endCxn id="109" idx="2"/>
              </p:cNvCxnSpPr>
              <p:nvPr/>
            </p:nvCxnSpPr>
            <p:spPr>
              <a:xfrm rot="10800000" flipV="1">
                <a:off x="7554984" y="5879975"/>
                <a:ext cx="470302" cy="47800"/>
              </a:xfrm>
              <a:prstGeom prst="curvedConnector4">
                <a:avLst>
                  <a:gd name="adj1" fmla="val 9385"/>
                  <a:gd name="adj2" fmla="val 5533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CAF41C-55ED-D415-EA9B-479DFB39490D}"/>
                  </a:ext>
                </a:extLst>
              </p:cNvPr>
              <p:cNvSpPr/>
              <p:nvPr/>
            </p:nvSpPr>
            <p:spPr>
              <a:xfrm>
                <a:off x="8025286" y="5535742"/>
                <a:ext cx="136739" cy="688466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20B5C47-965E-301B-E017-BF54E069A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356" y="5587748"/>
                    <a:ext cx="75873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39" t="-2174" r="-1129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B269EFA-74D1-FD7C-66F2-73B179CFE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2743" y="5525633"/>
                <a:ext cx="633056" cy="6975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B786241-A783-1435-5B3E-78C51EE8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3649" y="4792200"/>
                    <a:ext cx="132594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304" t="-4444" r="-6452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345C7D3-3AB2-A586-2253-C339CAFB59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940" y="5821637"/>
                    <a:ext cx="12593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5C9E351-4917-A957-4064-E7A8AC8A8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845" y="5892014"/>
                    <a:ext cx="76405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800" t="-2174" r="-1120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2D32310B-5BBB-702A-288C-9844F3CD3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2213" y="5647703"/>
                <a:ext cx="426035" cy="13894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24E5E9-30E7-620D-CC78-9DDD03C39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877" y="5162801"/>
                <a:ext cx="0" cy="127440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1DE0FDA4-A186-64B8-983F-F592B3E27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918" y="6227573"/>
                <a:ext cx="5352472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E2A7C13-A66A-1073-82D7-FA045F8CC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5292" y="6232914"/>
                    <a:ext cx="65917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3A169BF-D5B9-ABCF-6D80-78F32CCE2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3599" y="5082820"/>
                    <a:ext cx="65917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16BA59F-B8FC-ED5F-892D-3C9860826EA2}"/>
                  </a:ext>
                </a:extLst>
              </p:cNvPr>
              <p:cNvSpPr/>
              <p:nvPr/>
            </p:nvSpPr>
            <p:spPr>
              <a:xfrm>
                <a:off x="6875474" y="5454824"/>
                <a:ext cx="4970153" cy="80923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nector: Curved 122">
                <a:extLst>
                  <a:ext uri="{FF2B5EF4-FFF2-40B4-BE49-F238E27FC236}">
                    <a16:creationId xmlns:a16="http://schemas.microsoft.com/office/drawing/2014/main" id="{D67962DA-1DDC-C408-8DE8-5F3B3A176D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16604" y="5836433"/>
                <a:ext cx="589705" cy="19782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or: Curved 123">
                <a:extLst>
                  <a:ext uri="{FF2B5EF4-FFF2-40B4-BE49-F238E27FC236}">
                    <a16:creationId xmlns:a16="http://schemas.microsoft.com/office/drawing/2014/main" id="{012BEE86-2E10-6843-CFA0-9E1413FF7F58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rot="5400000" flipH="1" flipV="1">
                <a:off x="10747635" y="5096739"/>
                <a:ext cx="616524" cy="56144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Arrow: Down 138">
              <a:extLst>
                <a:ext uri="{FF2B5EF4-FFF2-40B4-BE49-F238E27FC236}">
                  <a16:creationId xmlns:a16="http://schemas.microsoft.com/office/drawing/2014/main" id="{53FDD09E-BEC0-1EF7-C83B-BE0B1B7476A8}"/>
                </a:ext>
              </a:extLst>
            </p:cNvPr>
            <p:cNvSpPr/>
            <p:nvPr/>
          </p:nvSpPr>
          <p:spPr>
            <a:xfrm>
              <a:off x="9022851" y="3242930"/>
              <a:ext cx="734334" cy="685177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83F2E-5F63-5524-CE9D-C1199A2CB892}"/>
              </a:ext>
            </a:extLst>
          </p:cNvPr>
          <p:cNvSpPr txBox="1"/>
          <p:nvPr/>
        </p:nvSpPr>
        <p:spPr>
          <a:xfrm>
            <a:off x="3753155" y="1500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FA855A-5BD5-0C64-7D80-43700A61D5DD}"/>
              </a:ext>
            </a:extLst>
          </p:cNvPr>
          <p:cNvGrpSpPr/>
          <p:nvPr/>
        </p:nvGrpSpPr>
        <p:grpSpPr>
          <a:xfrm>
            <a:off x="831746" y="6141553"/>
            <a:ext cx="2132176" cy="562053"/>
            <a:chOff x="831746" y="6141553"/>
            <a:chExt cx="2132176" cy="562053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DB43619-3D34-3403-AE46-4B4C64F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1746" y="6141553"/>
              <a:ext cx="1486107" cy="562053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461A045-E2D5-B05A-8E07-19D9E7506615}"/>
                </a:ext>
              </a:extLst>
            </p:cNvPr>
            <p:cNvSpPr txBox="1"/>
            <p:nvPr/>
          </p:nvSpPr>
          <p:spPr>
            <a:xfrm>
              <a:off x="2521172" y="620632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(6)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0D1B1DB-FFFD-3699-9A50-7FAF2905CB42}"/>
              </a:ext>
            </a:extLst>
          </p:cNvPr>
          <p:cNvGrpSpPr/>
          <p:nvPr/>
        </p:nvGrpSpPr>
        <p:grpSpPr>
          <a:xfrm>
            <a:off x="64294" y="1855277"/>
            <a:ext cx="6096851" cy="1452077"/>
            <a:chOff x="64294" y="1855277"/>
            <a:chExt cx="6096851" cy="1452077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0E17AC3-22C9-1FFF-7530-D6E05B9E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294" y="2526195"/>
              <a:ext cx="6096851" cy="78115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C45B84-ACDB-E51E-5885-F37F81EDCD79}"/>
                </a:ext>
              </a:extLst>
            </p:cNvPr>
            <p:cNvSpPr txBox="1"/>
            <p:nvPr/>
          </p:nvSpPr>
          <p:spPr>
            <a:xfrm>
              <a:off x="4996980" y="258593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4042B194-0D5B-1D35-B380-590D6CF845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1495" y="1538447"/>
              <a:ext cx="896391" cy="1530051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DE2E7D-7BCE-0FB7-AF34-0D3A33EAD9F7}"/>
              </a:ext>
            </a:extLst>
          </p:cNvPr>
          <p:cNvGrpSpPr/>
          <p:nvPr/>
        </p:nvGrpSpPr>
        <p:grpSpPr>
          <a:xfrm>
            <a:off x="364051" y="3109856"/>
            <a:ext cx="4279813" cy="1595633"/>
            <a:chOff x="364051" y="3109856"/>
            <a:chExt cx="4279813" cy="1595633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BCA49EA-3DB0-D090-3142-C0939B98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4051" y="4086278"/>
              <a:ext cx="3610479" cy="619211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8D5AF-8CB0-EF48-128E-2B83D26C7806}"/>
                </a:ext>
              </a:extLst>
            </p:cNvPr>
            <p:cNvSpPr txBox="1"/>
            <p:nvPr/>
          </p:nvSpPr>
          <p:spPr>
            <a:xfrm>
              <a:off x="4201114" y="4137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51BAA2C8-C1DB-96A2-E39F-8814F07725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32667" y="2428284"/>
              <a:ext cx="918098" cy="2281241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6355510-3D09-B698-DC70-5DF45CD450D7}"/>
              </a:ext>
            </a:extLst>
          </p:cNvPr>
          <p:cNvGrpSpPr/>
          <p:nvPr/>
        </p:nvGrpSpPr>
        <p:grpSpPr>
          <a:xfrm>
            <a:off x="529029" y="4077451"/>
            <a:ext cx="2868213" cy="1758210"/>
            <a:chOff x="529029" y="4077451"/>
            <a:chExt cx="2868213" cy="175821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9B1F937-72E1-DA4A-7194-90B1694EC30B}"/>
                </a:ext>
              </a:extLst>
            </p:cNvPr>
            <p:cNvSpPr txBox="1"/>
            <p:nvPr/>
          </p:nvSpPr>
          <p:spPr>
            <a:xfrm>
              <a:off x="2320979" y="529240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E10619B-5E02-D4FB-B563-5BD1DA113D82}"/>
                </a:ext>
              </a:extLst>
            </p:cNvPr>
            <p:cNvGrpSpPr/>
            <p:nvPr/>
          </p:nvGrpSpPr>
          <p:grpSpPr>
            <a:xfrm>
              <a:off x="529029" y="4077451"/>
              <a:ext cx="2868213" cy="1758210"/>
              <a:chOff x="529029" y="4077451"/>
              <a:chExt cx="2868213" cy="175821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0CFAC07-BAA2-E615-6B51-8BEFD7939618}"/>
                  </a:ext>
                </a:extLst>
              </p:cNvPr>
              <p:cNvGrpSpPr/>
              <p:nvPr/>
            </p:nvGrpSpPr>
            <p:grpSpPr>
              <a:xfrm>
                <a:off x="529029" y="5073555"/>
                <a:ext cx="1640239" cy="762106"/>
                <a:chOff x="529029" y="5296834"/>
                <a:chExt cx="1640239" cy="762106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742F769E-946E-EC3F-F73C-386ACE447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029" y="5525466"/>
                  <a:ext cx="876422" cy="304843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575C3638-B102-3724-2971-38C0A5DC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02425" y="5296834"/>
                  <a:ext cx="666843" cy="762106"/>
                </a:xfrm>
                <a:prstGeom prst="rect">
                  <a:avLst/>
                </a:prstGeom>
              </p:spPr>
            </p:pic>
          </p:grp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9589A881-37EA-A3C7-EE24-B22CAA5353D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5417" y="3548590"/>
                <a:ext cx="1252963" cy="2310686"/>
              </a:xfrm>
              <a:prstGeom prst="bentConnector3">
                <a:avLst>
                  <a:gd name="adj1" fmla="val -12305"/>
                </a:avLst>
              </a:prstGeom>
              <a:ln w="25400"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254CC8-693B-5858-FBB3-2F0013DB425A}"/>
              </a:ext>
            </a:extLst>
          </p:cNvPr>
          <p:cNvGrpSpPr/>
          <p:nvPr/>
        </p:nvGrpSpPr>
        <p:grpSpPr>
          <a:xfrm>
            <a:off x="2933890" y="4714315"/>
            <a:ext cx="2159082" cy="1061228"/>
            <a:chOff x="2933890" y="4714315"/>
            <a:chExt cx="2159082" cy="106122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0549D976-08D6-4FB0-1515-019FF33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33890" y="5118226"/>
              <a:ext cx="1638529" cy="657317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8FDD8D-534C-ED27-781B-8F4E0F8A3560}"/>
                </a:ext>
              </a:extLst>
            </p:cNvPr>
            <p:cNvSpPr txBox="1"/>
            <p:nvPr/>
          </p:nvSpPr>
          <p:spPr>
            <a:xfrm>
              <a:off x="4650222" y="523769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73348EDB-6536-BF97-D5C4-A66A83711B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4164" y="4873772"/>
              <a:ext cx="571281" cy="252368"/>
            </a:xfrm>
            <a:prstGeom prst="bentConnector3">
              <a:avLst>
                <a:gd name="adj1" fmla="val 50000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0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A067-3E9F-C64F-9CDC-1D71AEA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2503167-3B70-1E52-0CE5-9DC240BC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48" y="2319184"/>
            <a:ext cx="6051753" cy="4538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7A544-FBB3-A5BC-134C-028D8ABE872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F22739-5B4D-4D3E-2EC3-111ED06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/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8C9048-8E45-06FC-62AB-44BDE338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33" y="2779819"/>
                <a:ext cx="670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077B92BD-2BD0-5850-CFBE-26AEBFA4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0" y="1893534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1DC374-EB02-FDBD-1375-7FD24386B239}"/>
              </a:ext>
            </a:extLst>
          </p:cNvPr>
          <p:cNvSpPr txBox="1"/>
          <p:nvPr/>
        </p:nvSpPr>
        <p:spPr>
          <a:xfrm>
            <a:off x="287075" y="1312349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8B99335-010C-A712-686E-E44E105696A4}"/>
              </a:ext>
            </a:extLst>
          </p:cNvPr>
          <p:cNvSpPr txBox="1"/>
          <p:nvPr/>
        </p:nvSpPr>
        <p:spPr>
          <a:xfrm>
            <a:off x="3455696" y="20400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80B6A1-330F-A186-F68D-6993760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" y="3152701"/>
            <a:ext cx="5730183" cy="1811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26A6D1-C9FD-A673-4E1A-CB81B9AE4A32}"/>
              </a:ext>
            </a:extLst>
          </p:cNvPr>
          <p:cNvSpPr txBox="1"/>
          <p:nvPr/>
        </p:nvSpPr>
        <p:spPr>
          <a:xfrm>
            <a:off x="5565315" y="3817211"/>
            <a:ext cx="4427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078C2A-1901-004A-D82A-8AD64911C2EB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592967-F1D9-4840-7DDA-28F5FCCA6380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EF91907-FD8E-BDE0-6AF2-642EBAF8B55F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C5B105E1-D2AC-4A51-4ACF-EF80640ED197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828DDE1-7B00-F440-F2DB-55557024F4EE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27A95E-5047-03C6-9A76-387470E7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D544F4-1451-EDC5-864B-3857D8A17648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A1F00F-2875-D16D-863E-395247866969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2776E7-FB9F-9441-A2E8-D803E0045BED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60F053-BBB4-5643-F28B-2DDE04C6C33B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79EEEF-AE59-3A81-65BE-881705C0BB0B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36BCA-FA66-C1A4-089A-E63E32846A02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0EB668-7186-4C53-B4CD-2B519F28ECF6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424E7-A960-86B8-62AF-3BD18A0253B0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7290F3-2AE6-281B-9234-364CC4988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814" y="1534166"/>
                    <a:ext cx="958963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57A1CA78-65D5-E5FD-6EF3-BC06F1B5EE00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36297" y="933399"/>
                <a:ext cx="624373" cy="60076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6AAADCD-8232-1C69-E43A-A2464CD9CB18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9A6D5F-F361-EF2A-F712-309ED69C3957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EAE7B3-8D10-7EA8-D6DE-9EEAF15018CD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1952D8-B1C5-D837-E9A8-931D0AE2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82D73F-CD11-00CF-8001-BF2CA2175421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E58383A-3C90-2C55-938F-FDD75E7A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926" y="809862"/>
                    <a:ext cx="460145" cy="479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2720143-036A-B29D-553E-42EB862E3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F40FB7E7-7FDF-40AA-C8FF-2FFB5E565D18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F5A36-5806-5E64-1013-321510C56797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140954F-E004-2A77-2FB7-3F0C3D186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FA2F2B-539C-FABE-B84C-95AE60829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3DB29A01-85F6-299E-299A-63F10938B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3BA9E5A-15D9-16EE-2729-381AFCA5A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8C7FA09-4F9A-FEC1-FC99-47D333528A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CF41A39-1CD4-B98B-C3C6-8512F49B1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65A83F82-842A-6A6A-8F9C-BD0A7F571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DD1D6FB7-6852-8C94-06C7-B1D53175DEBE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7C04A5B5-312C-A750-3810-3C65EBFF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39BDA96-442A-0971-7852-52CFDC1CB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994D853-0464-5D93-380C-829E1D152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300CAEE6-A7E4-E42A-31DC-1F8EEA6A7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FE9DD0-CF73-4E4F-0E6A-CE1B9589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33704DD-19BC-F445-8205-47EE4757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1E380D-6612-576C-78A4-F5FA1A9E2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BA7E481-CB9B-D3C0-B87E-169D2DF45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17D341E3-6A9B-159E-3D8B-F289A6E2B5F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41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61FF5-FBFE-9FB2-67E2-0C55DC62F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1B76-74D1-A17C-2604-AC8D62C6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DD515D-1168-D6E0-3DD4-D7755E62E48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DE2B98-56A2-018F-9814-3AB1FB7D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Analysis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E58E186-B4D2-07D9-7F8D-C0442C7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0" y="1556076"/>
            <a:ext cx="2600688" cy="7195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FD158A-C47B-732F-8F89-6082DEA75F2C}"/>
              </a:ext>
            </a:extLst>
          </p:cNvPr>
          <p:cNvSpPr txBox="1"/>
          <p:nvPr/>
        </p:nvSpPr>
        <p:spPr>
          <a:xfrm>
            <a:off x="287075" y="974891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the Step-response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D8062DA-B685-4556-B3AA-CEB2E1656E6D}"/>
              </a:ext>
            </a:extLst>
          </p:cNvPr>
          <p:cNvSpPr txBox="1"/>
          <p:nvPr/>
        </p:nvSpPr>
        <p:spPr>
          <a:xfrm>
            <a:off x="3455696" y="17025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D877FE-D193-EBD2-A0CE-4051CBFB7462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31" y="68129"/>
            <a:ext cx="4393883" cy="3072603"/>
            <a:chOff x="6219588" y="122556"/>
            <a:chExt cx="6219936" cy="434954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96512E8-B076-C1E4-CE00-796325406D1E}"/>
                </a:ext>
              </a:extLst>
            </p:cNvPr>
            <p:cNvSpPr/>
            <p:nvPr/>
          </p:nvSpPr>
          <p:spPr>
            <a:xfrm>
              <a:off x="7870447" y="1365854"/>
              <a:ext cx="2592565" cy="2592564"/>
            </a:xfrm>
            <a:prstGeom prst="arc">
              <a:avLst>
                <a:gd name="adj1" fmla="val 16191972"/>
                <a:gd name="adj2" fmla="val 1856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FF78E5D-7B26-BFED-1667-C5EA4035B848}"/>
                </a:ext>
              </a:extLst>
            </p:cNvPr>
            <p:cNvSpPr/>
            <p:nvPr/>
          </p:nvSpPr>
          <p:spPr>
            <a:xfrm>
              <a:off x="7892014" y="1283542"/>
              <a:ext cx="2592565" cy="2592564"/>
            </a:xfrm>
            <a:prstGeom prst="arc">
              <a:avLst>
                <a:gd name="adj1" fmla="val 16191972"/>
                <a:gd name="adj2" fmla="val 186716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D1E0D38-497F-12C4-482A-1831E3CAC8E9}"/>
                </a:ext>
              </a:extLst>
            </p:cNvPr>
            <p:cNvSpPr/>
            <p:nvPr/>
          </p:nvSpPr>
          <p:spPr>
            <a:xfrm>
              <a:off x="7224747" y="583255"/>
              <a:ext cx="3888848" cy="3888846"/>
            </a:xfrm>
            <a:prstGeom prst="arc">
              <a:avLst>
                <a:gd name="adj1" fmla="val 16191972"/>
                <a:gd name="adj2" fmla="val 1872917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F3B8C56-407C-D98B-983A-C61B42D23706}"/>
                </a:ext>
              </a:extLst>
            </p:cNvPr>
            <p:cNvSpPr/>
            <p:nvPr/>
          </p:nvSpPr>
          <p:spPr>
            <a:xfrm>
              <a:off x="7246314" y="500943"/>
              <a:ext cx="3888848" cy="3888846"/>
            </a:xfrm>
            <a:prstGeom prst="arc">
              <a:avLst>
                <a:gd name="adj1" fmla="val 16191972"/>
                <a:gd name="adj2" fmla="val 18773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/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69BBD9F-075C-FF4B-486B-3AE49AA65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4333" y="2779819"/>
                  <a:ext cx="670493" cy="4792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B22F43-5CBB-88FD-8305-334D154EE656}"/>
                </a:ext>
              </a:extLst>
            </p:cNvPr>
            <p:cNvGrpSpPr/>
            <p:nvPr/>
          </p:nvGrpSpPr>
          <p:grpSpPr>
            <a:xfrm>
              <a:off x="6219588" y="122556"/>
              <a:ext cx="6219936" cy="2744041"/>
              <a:chOff x="6219588" y="122556"/>
              <a:chExt cx="6219936" cy="274404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1464268-6BA7-97A3-BC93-1A26DD0B88F1}"/>
                  </a:ext>
                </a:extLst>
              </p:cNvPr>
              <p:cNvSpPr/>
              <p:nvPr/>
            </p:nvSpPr>
            <p:spPr>
              <a:xfrm>
                <a:off x="8101405" y="589755"/>
                <a:ext cx="144000" cy="684000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CBC57-3F3A-2C26-87CD-56FB3279292F}"/>
                  </a:ext>
                </a:extLst>
              </p:cNvPr>
              <p:cNvSpPr/>
              <p:nvPr/>
            </p:nvSpPr>
            <p:spPr>
              <a:xfrm>
                <a:off x="10785371" y="1357389"/>
                <a:ext cx="167386" cy="907397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A1B280-81E6-B99C-8CD0-6CFED10AD73F}"/>
                  </a:ext>
                </a:extLst>
              </p:cNvPr>
              <p:cNvSpPr/>
              <p:nvPr/>
            </p:nvSpPr>
            <p:spPr>
              <a:xfrm>
                <a:off x="10784049" y="2038286"/>
                <a:ext cx="167386" cy="314964"/>
              </a:xfrm>
              <a:prstGeom prst="rect">
                <a:avLst/>
              </a:prstGeom>
              <a:pattFill prst="nar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02C3E4-EB88-12AC-3A0F-45D17514514D}"/>
                  </a:ext>
                </a:extLst>
              </p:cNvPr>
              <p:cNvSpPr/>
              <p:nvPr/>
            </p:nvSpPr>
            <p:spPr>
              <a:xfrm>
                <a:off x="10607789" y="1877346"/>
                <a:ext cx="167386" cy="314964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0C5F7A-57AD-37ED-9E39-EB01B82F4913}"/>
                  </a:ext>
                </a:extLst>
              </p:cNvPr>
              <p:cNvSpPr/>
              <p:nvPr/>
            </p:nvSpPr>
            <p:spPr>
              <a:xfrm>
                <a:off x="10609550" y="1188762"/>
                <a:ext cx="167386" cy="907397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3B337-F901-1146-6920-4FE9FBA30EBE}"/>
                  </a:ext>
                </a:extLst>
              </p:cNvPr>
              <p:cNvSpPr/>
              <p:nvPr/>
            </p:nvSpPr>
            <p:spPr>
              <a:xfrm>
                <a:off x="6791112" y="12835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95304CF-A8AC-F970-1821-038D7287BC5E}"/>
                  </a:ext>
                </a:extLst>
              </p:cNvPr>
              <p:cNvSpPr/>
              <p:nvPr/>
            </p:nvSpPr>
            <p:spPr>
              <a:xfrm>
                <a:off x="6791112" y="500946"/>
                <a:ext cx="2398123" cy="82312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00CCCDC-9BF9-84BA-857B-CCF842A6B8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194" y="1561649"/>
                    <a:ext cx="958963" cy="348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71" r="-982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nector: Curved 57">
                <a:extLst>
                  <a:ext uri="{FF2B5EF4-FFF2-40B4-BE49-F238E27FC236}">
                    <a16:creationId xmlns:a16="http://schemas.microsoft.com/office/drawing/2014/main" id="{70108B48-EDF6-290A-E8D7-03721D4AAB0D}"/>
                  </a:ext>
                </a:extLst>
              </p:cNvPr>
              <p:cNvCxnSpPr>
                <a:cxnSpLocks/>
                <a:stCxn id="61" idx="1"/>
                <a:endCxn id="57" idx="0"/>
              </p:cNvCxnSpPr>
              <p:nvPr/>
            </p:nvCxnSpPr>
            <p:spPr>
              <a:xfrm rot="10800000" flipV="1">
                <a:off x="7359677" y="933399"/>
                <a:ext cx="600993" cy="6282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6B10B2-08F6-7D8E-4BA4-260EDA86164F}"/>
                  </a:ext>
                </a:extLst>
              </p:cNvPr>
              <p:cNvSpPr/>
              <p:nvPr/>
            </p:nvSpPr>
            <p:spPr>
              <a:xfrm rot="2387362">
                <a:off x="9833323" y="2113215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E1D681-6C41-707F-F86D-7E4EB1999158}"/>
                  </a:ext>
                </a:extLst>
              </p:cNvPr>
              <p:cNvSpPr/>
              <p:nvPr/>
            </p:nvSpPr>
            <p:spPr>
              <a:xfrm rot="2387362">
                <a:off x="10306841" y="1529508"/>
                <a:ext cx="1620353" cy="8231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59F5E-68B7-AEE4-30CB-7EB45BEA3B34}"/>
                  </a:ext>
                </a:extLst>
              </p:cNvPr>
              <p:cNvSpPr/>
              <p:nvPr/>
            </p:nvSpPr>
            <p:spPr>
              <a:xfrm>
                <a:off x="7960668" y="583255"/>
                <a:ext cx="139088" cy="700288"/>
              </a:xfrm>
              <a:prstGeom prst="rect">
                <a:avLst/>
              </a:pr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3B01CA8-FDF1-29E5-C43D-C71BDD3CF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602" y="1370564"/>
                <a:ext cx="0" cy="1296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C5C5A0-880A-56B2-5B5F-EB9C7DE4831C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9191562" y="1020833"/>
                <a:ext cx="1322613" cy="1641307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24F3A0-4799-523B-CBC0-137CAC459B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5368" y="788288"/>
                    <a:ext cx="460145" cy="4792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D9CB2BB-1B87-8AC5-788D-9D4D11B72A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0215" y="2070104"/>
                    <a:ext cx="262682" cy="348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2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2442B26-388A-DF1F-6FD2-B14090BE0733}"/>
                  </a:ext>
                </a:extLst>
              </p:cNvPr>
              <p:cNvSpPr/>
              <p:nvPr/>
            </p:nvSpPr>
            <p:spPr>
              <a:xfrm>
                <a:off x="9026261" y="2308280"/>
                <a:ext cx="324071" cy="3240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6BD6BD-F980-C94D-9870-BB4F745EF0A5}"/>
                  </a:ext>
                </a:extLst>
              </p:cNvPr>
              <p:cNvSpPr txBox="1"/>
              <p:nvPr/>
            </p:nvSpPr>
            <p:spPr>
              <a:xfrm>
                <a:off x="8976491" y="2518049"/>
                <a:ext cx="213304" cy="348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600" dirty="0">
                    <a:ea typeface="Cambria Math" panose="02040503050406030204" pitchFamily="18" charset="0"/>
                  </a:rPr>
                  <a:t>O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C754BA8-6954-FEB7-C383-16A176176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237" y="730043"/>
                    <a:ext cx="952246" cy="348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04" r="-108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9F3F149-1FCA-C29C-A2ED-AF187E300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73649" y="1594663"/>
                <a:ext cx="388885" cy="51851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Curved 69">
                <a:extLst>
                  <a:ext uri="{FF2B5EF4-FFF2-40B4-BE49-F238E27FC236}">
                    <a16:creationId xmlns:a16="http://schemas.microsoft.com/office/drawing/2014/main" id="{2EFAFA8A-6301-DEAF-6E5E-C187D1375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5453" y="918079"/>
                <a:ext cx="388885" cy="45369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EB183DD-4AEF-6332-238C-68EFAE1E4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2538" y="2243562"/>
                    <a:ext cx="1176986" cy="3485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20" r="-802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7553242-EFE0-14B0-18BB-4B72389ED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994" y="1627151"/>
                    <a:ext cx="159025" cy="3485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7368" r="-315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6F48ACD-10F8-E26C-1802-80A9F1CAB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8980" y="1121215"/>
                    <a:ext cx="958963" cy="3485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05" r="-9910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Connector: Curved 73">
                <a:extLst>
                  <a:ext uri="{FF2B5EF4-FFF2-40B4-BE49-F238E27FC236}">
                    <a16:creationId xmlns:a16="http://schemas.microsoft.com/office/drawing/2014/main" id="{8AF7B1BD-D269-77C8-93D4-C42BEC934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0091" y="1299150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5AE5AB4F-D760-39CF-BDDD-6546A760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>
                <a:off x="10827973" y="1915759"/>
                <a:ext cx="454606" cy="29760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947118-3AA7-052C-666C-0AFC2CB33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8471" y="203910"/>
                <a:ext cx="0" cy="129628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925EA3A-A294-8CA1-75AC-CFAA4B143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9834" y="1276517"/>
                <a:ext cx="3127353" cy="1044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3C04D2-4902-63F2-4932-C360ED52C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6826" y="250470"/>
                    <a:ext cx="670493" cy="479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E605D6C-9090-06B2-545D-F95502428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5491" y="1350629"/>
                    <a:ext cx="670493" cy="479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55488C6-5019-4C8D-35AB-93C631E22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588" y="122556"/>
                    <a:ext cx="670493" cy="4792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0E589C-4E9F-521E-F91D-CC98ACFB3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427" y="1538728"/>
                <a:ext cx="1602835" cy="1326729"/>
              </a:xfrm>
              <a:prstGeom prst="straightConnector1">
                <a:avLst/>
              </a:prstGeom>
              <a:ln w="222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A84D29-136E-3AAF-16E6-740B0558E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8465" y="700262"/>
                <a:ext cx="861495" cy="1060355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6D7B9C7-E133-E54D-37A5-D7B2BE6C9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909" y="798896"/>
                    <a:ext cx="460145" cy="4792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396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B72499-F9F4-64C6-8D2D-572F5B817CC2}"/>
              </a:ext>
            </a:extLst>
          </p:cNvPr>
          <p:cNvGrpSpPr/>
          <p:nvPr/>
        </p:nvGrpSpPr>
        <p:grpSpPr>
          <a:xfrm>
            <a:off x="33051" y="2988711"/>
            <a:ext cx="3947160" cy="3403042"/>
            <a:chOff x="33051" y="2683911"/>
            <a:chExt cx="3947160" cy="340304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447A30-26C1-9CE6-D55E-D7736E59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051" y="3126583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/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D95A76-E9F4-BAB7-D167-151666D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97" y="2683911"/>
                  <a:ext cx="1855444" cy="368819"/>
                </a:xfrm>
                <a:prstGeom prst="rect">
                  <a:avLst/>
                </a:prstGeom>
                <a:blipFill>
                  <a:blip r:embed="rId17"/>
                  <a:stretch>
                    <a:fillRect l="-4605" t="-14754" r="-6579"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739E8-2818-6240-5DB7-F021A03EC24A}"/>
              </a:ext>
            </a:extLst>
          </p:cNvPr>
          <p:cNvGrpSpPr/>
          <p:nvPr/>
        </p:nvGrpSpPr>
        <p:grpSpPr>
          <a:xfrm>
            <a:off x="4077977" y="3037073"/>
            <a:ext cx="3947160" cy="3326123"/>
            <a:chOff x="4077977" y="2732273"/>
            <a:chExt cx="3947160" cy="33261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9075DC-7396-45B4-A868-EFCF2F59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7977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/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l-GR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μ</a:t>
                  </a:r>
                  <a:r>
                    <a:rPr lang="de-DE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m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FEF35A-BED8-BCAC-FD5B-61760D0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237" y="2732273"/>
                  <a:ext cx="2268442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3763" t="-32609" r="-5645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4369C-C978-642E-C89D-201805AC1592}"/>
              </a:ext>
            </a:extLst>
          </p:cNvPr>
          <p:cNvGrpSpPr/>
          <p:nvPr/>
        </p:nvGrpSpPr>
        <p:grpSpPr>
          <a:xfrm>
            <a:off x="8196833" y="3029439"/>
            <a:ext cx="3947160" cy="3333757"/>
            <a:chOff x="8196833" y="2724639"/>
            <a:chExt cx="3947160" cy="33337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F6BE77-73D4-97C4-D88B-AD3664E7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96833" y="3098026"/>
              <a:ext cx="3947160" cy="2960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/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dirty="0"/>
                    <a:t> mm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endParaRPr lang="en-US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5F5A2C-0905-9ADC-C1FA-3C78287B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747" y="2724639"/>
                  <a:ext cx="2041072" cy="368819"/>
                </a:xfrm>
                <a:prstGeom prst="rect">
                  <a:avLst/>
                </a:prstGeom>
                <a:blipFill>
                  <a:blip r:embed="rId23"/>
                  <a:stretch>
                    <a:fillRect l="-388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D3FB58-4501-23FC-FAD1-CB6962C11995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42</a:t>
            </a:fld>
            <a:endParaRPr lang="LID4096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25DC6-9DFA-BB3F-5449-094DFD2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7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EBB3-F1AD-0131-8CB9-F5B833ED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A9F31ED4-C7BF-5F07-BC1A-A90DE8C8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608" y="13261"/>
            <a:ext cx="3691801" cy="27688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4404-14EE-14D5-ABFD-54EF8D24A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5EA-09D1-54B8-95C5-64C524F519B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52DD107-9482-979B-B5BB-1E0E676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8215B2-C978-1F3D-0068-0DAA878B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CA55C8-F842-3965-6933-574D4E2F5793}"/>
              </a:ext>
            </a:extLst>
          </p:cNvPr>
          <p:cNvCxnSpPr>
            <a:cxnSpLocks/>
          </p:cNvCxnSpPr>
          <p:nvPr/>
        </p:nvCxnSpPr>
        <p:spPr>
          <a:xfrm>
            <a:off x="2507530" y="3692956"/>
            <a:ext cx="257199" cy="1274975"/>
          </a:xfrm>
          <a:prstGeom prst="straightConnector1">
            <a:avLst/>
          </a:prstGeom>
          <a:ln>
            <a:gradFill>
              <a:gsLst>
                <a:gs pos="0">
                  <a:srgbClr val="156082"/>
                </a:gs>
                <a:gs pos="78000">
                  <a:schemeClr val="tx2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0B140-AF31-EC63-0A2F-115533E1634B}"/>
              </a:ext>
            </a:extLst>
          </p:cNvPr>
          <p:cNvSpPr txBox="1"/>
          <p:nvPr/>
        </p:nvSpPr>
        <p:spPr>
          <a:xfrm>
            <a:off x="198914" y="6346884"/>
            <a:ext cx="8795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[1] M. M. Albay, E. Akyol, F. </a:t>
            </a:r>
            <a:r>
              <a:rPr lang="en-US" sz="1100" dirty="0" err="1"/>
              <a:t>Mirlou</a:t>
            </a:r>
            <a:r>
              <a:rPr lang="en-US" sz="1100" dirty="0"/>
              <a:t>, L. Beker, and M. Kuscu, “Low-cost Microfluidic Testbed for Molecular Communications with Integrated Hydrodynamic Gating and Screen-printed Sensors,” Jan. 31, 2025, </a:t>
            </a:r>
            <a:r>
              <a:rPr lang="en-US" sz="1100" dirty="0" err="1"/>
              <a:t>arXiv</a:t>
            </a:r>
            <a:r>
              <a:rPr lang="en-US" sz="1100" dirty="0"/>
              <a:t>: arXiv:2501.19341. </a:t>
            </a:r>
            <a:r>
              <a:rPr lang="en-US" sz="1100" dirty="0" err="1"/>
              <a:t>doi</a:t>
            </a:r>
            <a:r>
              <a:rPr lang="en-US" sz="1100" dirty="0"/>
              <a:t>: 10.48550/arXiv.2501.19341.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2D7165-6EEC-8CCD-0204-96312EBE7D3A}"/>
              </a:ext>
            </a:extLst>
          </p:cNvPr>
          <p:cNvCxnSpPr>
            <a:cxnSpLocks/>
          </p:cNvCxnSpPr>
          <p:nvPr/>
        </p:nvCxnSpPr>
        <p:spPr>
          <a:xfrm flipV="1">
            <a:off x="4769849" y="3831573"/>
            <a:ext cx="1159611" cy="1115589"/>
          </a:xfrm>
          <a:prstGeom prst="straightConnector1">
            <a:avLst/>
          </a:prstGeom>
          <a:ln>
            <a:gradFill>
              <a:gsLst>
                <a:gs pos="0">
                  <a:schemeClr val="bg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56082"/>
                </a:gs>
              </a:gsLst>
              <a:lin ang="5400000" scaled="1"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F0A81A1-C6D4-313B-AEAF-54F7A0326312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43</a:t>
            </a:fld>
            <a:endParaRPr lang="LID4096" sz="1600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F1425D1-0D74-0373-EDF1-B3C4116E0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4063" y="2075472"/>
            <a:ext cx="1867005" cy="549143"/>
          </a:xfrm>
          <a:prstGeom prst="bentConnector2">
            <a:avLst/>
          </a:prstGeom>
          <a:ln w="222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F8E67A-EFB3-ACBB-E551-085FED895153}"/>
              </a:ext>
            </a:extLst>
          </p:cNvPr>
          <p:cNvSpPr txBox="1"/>
          <p:nvPr/>
        </p:nvSpPr>
        <p:spPr>
          <a:xfrm>
            <a:off x="6840797" y="4552950"/>
            <a:ext cx="4189737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Chemical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Fluid element.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 of pipes.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of the electronic components</a:t>
            </a:r>
          </a:p>
        </p:txBody>
      </p:sp>
      <p:sp>
        <p:nvSpPr>
          <p:cNvPr id="86" name="Cylinder 85">
            <a:extLst>
              <a:ext uri="{FF2B5EF4-FFF2-40B4-BE49-F238E27FC236}">
                <a16:creationId xmlns:a16="http://schemas.microsoft.com/office/drawing/2014/main" id="{321F8BE4-5DBE-A5EC-1510-346623A09E9A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9FC408-A7D4-3B1A-D831-1B2FFBBF529D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35EE3CCC-9218-F2DE-CFC3-7B9B476BA570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3A4926C7-B23E-DCF1-E01D-7E46687D27D8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C57D56-C2EA-4C9B-F6B3-A1085A55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ylinder 90">
            <a:extLst>
              <a:ext uri="{FF2B5EF4-FFF2-40B4-BE49-F238E27FC236}">
                <a16:creationId xmlns:a16="http://schemas.microsoft.com/office/drawing/2014/main" id="{4B615089-D1E8-B6DF-D3AE-6D4D477E328C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22D70A33-23D0-F9DD-619F-D3F0D43952E7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17C9C-C267-65F4-A994-0CCF95FAB224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EA12196-4C1F-786C-55DA-6FD0A210A4B2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D4A4F6-207C-2E37-815F-970A7C807C54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C3B90D-4967-8451-B80C-9DEE6D8D2772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A13772-3FC4-BBE4-0BE3-7C4636271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403BE35-4A85-EFF4-936E-3643445A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6254CB-C71F-0B53-C5F5-48DF8D8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EF975B3C-71B3-8B13-1F42-4A459C8B9ABF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38FF4C61-BD8E-080C-567E-125A9C9191D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40F669-DCAA-ADEE-E567-91D3DFA167BB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ADE0D-4002-D220-E7A2-8187E71A6C3F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EA654134-8051-A548-17A9-BF342DD77E0C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9B4F3-5DD2-E4A1-A97C-1D0DF3752B79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C1C6725-6B24-1CF7-FD51-C7AA5805AB4D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0039A920-E17A-1E18-9D59-A039486456B3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13BFF2-252A-FBAA-754F-B8FEC0FECE85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98DA8C-6404-166D-D24F-E71C02FB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5CDCAE82-18C5-86E0-B34F-9673098313D9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Cylinder 110">
            <a:extLst>
              <a:ext uri="{FF2B5EF4-FFF2-40B4-BE49-F238E27FC236}">
                <a16:creationId xmlns:a16="http://schemas.microsoft.com/office/drawing/2014/main" id="{7B0AE1A1-B809-98E1-574C-2F7CD8F42D63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271882-1BB6-578A-A172-D5EBA739AB4E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B0B8761-3328-2C17-16D8-6D6F157C47A7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75BAD8-4F9D-39CC-5D7F-AD33A03CEA3A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115" name="Cylinder 114">
            <a:extLst>
              <a:ext uri="{FF2B5EF4-FFF2-40B4-BE49-F238E27FC236}">
                <a16:creationId xmlns:a16="http://schemas.microsoft.com/office/drawing/2014/main" id="{211E705D-281E-0924-ECC2-B2A8FF7B1E4D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44606B-DF93-7582-5B87-482213D0C5B0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8DAEA35-93E1-56A2-A222-F8DABE9CFCA8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E735A0-12C7-A243-86E1-DA16A5D36D43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Block Arc 118">
            <a:extLst>
              <a:ext uri="{FF2B5EF4-FFF2-40B4-BE49-F238E27FC236}">
                <a16:creationId xmlns:a16="http://schemas.microsoft.com/office/drawing/2014/main" id="{EE8B0810-4843-7D22-4C6B-162AA955F1F7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54B509-8828-ECA1-0681-8859A4A9DEB0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2C5371-7811-6E34-67D1-22744BFB19B8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0BAFC0-556F-CCA7-5FF4-097D785E165F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78777A-7478-E9A4-BB9F-8EDEBA8D1E25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1E1E18-5594-66C9-F47E-148FCB8D8ADF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493D47-BD90-BB1E-A2E4-E099155E8B4A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C65CBB-3974-27CC-78E1-450BE401FBBD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493-3478-DC5D-3303-B3BC2538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47E2AF95-91B5-7025-5FF9-FB33A3E5D06E}"/>
              </a:ext>
            </a:extLst>
          </p:cNvPr>
          <p:cNvSpPr/>
          <p:nvPr/>
        </p:nvSpPr>
        <p:spPr>
          <a:xfrm rot="16200000">
            <a:off x="11568477" y="231897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A488E2A-4D9B-DC10-D447-19B9186EF017}"/>
              </a:ext>
            </a:extLst>
          </p:cNvPr>
          <p:cNvSpPr/>
          <p:nvPr/>
        </p:nvSpPr>
        <p:spPr>
          <a:xfrm rot="16200000">
            <a:off x="11296042" y="215695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9F44CA-565B-AD5C-1AC8-929C871FA798}"/>
              </a:ext>
            </a:extLst>
          </p:cNvPr>
          <p:cNvSpPr/>
          <p:nvPr/>
        </p:nvSpPr>
        <p:spPr>
          <a:xfrm>
            <a:off x="10049894" y="19036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7513824-1D0B-D619-3A7B-EB85D83FFD6A}"/>
              </a:ext>
            </a:extLst>
          </p:cNvPr>
          <p:cNvSpPr/>
          <p:nvPr/>
        </p:nvSpPr>
        <p:spPr>
          <a:xfrm rot="16200000">
            <a:off x="3470869" y="-72905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9FF92-2022-B2C8-19F3-B6C327D8D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7913A-E197-7A83-B74F-6D749FCFE865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861528-C1A2-3A80-E0FA-E6BBC6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/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AB5C5-1BA4-25FB-65C2-01244E3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09DC0AB9-56EB-1781-06D4-4D9DC0FEEEF4}"/>
              </a:ext>
            </a:extLst>
          </p:cNvPr>
          <p:cNvSpPr/>
          <p:nvPr/>
        </p:nvSpPr>
        <p:spPr>
          <a:xfrm rot="16200000">
            <a:off x="7443396" y="-8135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FAB176C-7D5A-CECF-E703-0E63F1313953}"/>
              </a:ext>
            </a:extLst>
          </p:cNvPr>
          <p:cNvSpPr/>
          <p:nvPr/>
        </p:nvSpPr>
        <p:spPr>
          <a:xfrm rot="13800000">
            <a:off x="5723016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52D20-4A1B-B6AC-D2FC-950324E2860B}"/>
              </a:ext>
            </a:extLst>
          </p:cNvPr>
          <p:cNvSpPr/>
          <p:nvPr/>
        </p:nvSpPr>
        <p:spPr>
          <a:xfrm rot="2040000">
            <a:off x="6209709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E1B47-661B-0216-25D6-8F48B32BE154}"/>
              </a:ext>
            </a:extLst>
          </p:cNvPr>
          <p:cNvSpPr/>
          <p:nvPr/>
        </p:nvSpPr>
        <p:spPr>
          <a:xfrm rot="2040000">
            <a:off x="6346061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998B-4632-7EDD-A3DA-6EB66151EF6E}"/>
              </a:ext>
            </a:extLst>
          </p:cNvPr>
          <p:cNvSpPr txBox="1"/>
          <p:nvPr/>
        </p:nvSpPr>
        <p:spPr>
          <a:xfrm>
            <a:off x="7405015" y="81652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EE31D-44A0-E03F-6F8C-59151E8971D8}"/>
              </a:ext>
            </a:extLst>
          </p:cNvPr>
          <p:cNvSpPr txBox="1"/>
          <p:nvPr/>
        </p:nvSpPr>
        <p:spPr>
          <a:xfrm>
            <a:off x="8279951" y="184769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/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4D95B-20CB-86E0-AAB4-747B244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/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F4AD8-08B3-029C-408F-F723D41F5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50462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D79B3AF-F1BD-EF17-1C70-2C23021A7B60}"/>
              </a:ext>
            </a:extLst>
          </p:cNvPr>
          <p:cNvSpPr txBox="1"/>
          <p:nvPr/>
        </p:nvSpPr>
        <p:spPr>
          <a:xfrm rot="16200000">
            <a:off x="11475044" y="22762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1A93AA37-E8C0-DA77-AB99-8B9413886C9B}"/>
              </a:ext>
            </a:extLst>
          </p:cNvPr>
          <p:cNvSpPr/>
          <p:nvPr/>
        </p:nvSpPr>
        <p:spPr>
          <a:xfrm rot="14100000">
            <a:off x="5940692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727289-602A-ACC3-F094-0FA2618F1F50}"/>
              </a:ext>
            </a:extLst>
          </p:cNvPr>
          <p:cNvSpPr/>
          <p:nvPr/>
        </p:nvSpPr>
        <p:spPr>
          <a:xfrm rot="1951731">
            <a:off x="6285479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DABD58-380D-54F3-07B2-16A5E64A48D1}"/>
              </a:ext>
            </a:extLst>
          </p:cNvPr>
          <p:cNvSpPr/>
          <p:nvPr/>
        </p:nvSpPr>
        <p:spPr>
          <a:xfrm rot="3280410">
            <a:off x="6325962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4D9F7F96-274B-12F5-F224-2BF296AACDDF}"/>
              </a:ext>
            </a:extLst>
          </p:cNvPr>
          <p:cNvSpPr/>
          <p:nvPr/>
        </p:nvSpPr>
        <p:spPr>
          <a:xfrm rot="16200000">
            <a:off x="375045" y="23385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09046-EBFC-DFE9-796B-8B54B0311A02}"/>
              </a:ext>
            </a:extLst>
          </p:cNvPr>
          <p:cNvSpPr txBox="1"/>
          <p:nvPr/>
        </p:nvSpPr>
        <p:spPr>
          <a:xfrm>
            <a:off x="1883292" y="18745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A2F57-73FC-0B25-6C83-EFEFD6A0E83E}"/>
              </a:ext>
            </a:extLst>
          </p:cNvPr>
          <p:cNvSpPr/>
          <p:nvPr/>
        </p:nvSpPr>
        <p:spPr>
          <a:xfrm rot="1951731">
            <a:off x="6331726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D58EE77-0648-4AF0-D78B-0C5435CB890A}"/>
              </a:ext>
            </a:extLst>
          </p:cNvPr>
          <p:cNvSpPr/>
          <p:nvPr/>
        </p:nvSpPr>
        <p:spPr>
          <a:xfrm>
            <a:off x="6212538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B381B-3462-FEB2-7753-7BCAE2BC5D28}"/>
              </a:ext>
            </a:extLst>
          </p:cNvPr>
          <p:cNvSpPr txBox="1"/>
          <p:nvPr/>
        </p:nvSpPr>
        <p:spPr>
          <a:xfrm rot="16200000">
            <a:off x="-448023" y="23169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075E0-5790-93DD-420A-8C66A7FA0034}"/>
              </a:ext>
            </a:extLst>
          </p:cNvPr>
          <p:cNvSpPr/>
          <p:nvPr/>
        </p:nvSpPr>
        <p:spPr>
          <a:xfrm>
            <a:off x="4875189" y="23630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BB5C7B4-104B-EB1D-EB4A-3E4BC0F4F98B}"/>
              </a:ext>
            </a:extLst>
          </p:cNvPr>
          <p:cNvSpPr/>
          <p:nvPr/>
        </p:nvSpPr>
        <p:spPr>
          <a:xfrm>
            <a:off x="8608486" y="221548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1BC07-1CA2-A2C3-2F2C-D3C0D3E1B567}"/>
              </a:ext>
            </a:extLst>
          </p:cNvPr>
          <p:cNvSpPr/>
          <p:nvPr/>
        </p:nvSpPr>
        <p:spPr>
          <a:xfrm rot="16200000">
            <a:off x="6220452" y="-42537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02CB35-9DF4-2B65-23B8-E32D6772C0A9}"/>
              </a:ext>
            </a:extLst>
          </p:cNvPr>
          <p:cNvSpPr/>
          <p:nvPr/>
        </p:nvSpPr>
        <p:spPr>
          <a:xfrm rot="16200000">
            <a:off x="2927102" y="7617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A18A7E-72D0-742F-59E3-4A6ADBA567CE}"/>
              </a:ext>
            </a:extLst>
          </p:cNvPr>
          <p:cNvSpPr txBox="1"/>
          <p:nvPr/>
        </p:nvSpPr>
        <p:spPr>
          <a:xfrm>
            <a:off x="660058" y="16860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C5E8687-4DD6-889C-4F97-97A4A6633E46}"/>
              </a:ext>
            </a:extLst>
          </p:cNvPr>
          <p:cNvSpPr/>
          <p:nvPr/>
        </p:nvSpPr>
        <p:spPr>
          <a:xfrm>
            <a:off x="1009989" y="21423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5DE4B-4503-89D6-0B26-2285EFE4E5ED}"/>
              </a:ext>
            </a:extLst>
          </p:cNvPr>
          <p:cNvSpPr txBox="1"/>
          <p:nvPr/>
        </p:nvSpPr>
        <p:spPr>
          <a:xfrm>
            <a:off x="496599" y="27360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FFCB2F-61D9-1B5E-FC88-C4EFC76F8754}"/>
              </a:ext>
            </a:extLst>
          </p:cNvPr>
          <p:cNvSpPr/>
          <p:nvPr/>
        </p:nvSpPr>
        <p:spPr>
          <a:xfrm rot="16200000">
            <a:off x="427086" y="191907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4FBA18F-572B-9FFC-E0F0-C774AFBAC757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44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303FC5-4C68-7451-EDC6-837CC071E2BF}"/>
              </a:ext>
            </a:extLst>
          </p:cNvPr>
          <p:cNvSpPr/>
          <p:nvPr/>
        </p:nvSpPr>
        <p:spPr>
          <a:xfrm>
            <a:off x="10013141" y="23630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3F178C4-7DA4-D878-46D3-A920E1FCF96B}"/>
              </a:ext>
            </a:extLst>
          </p:cNvPr>
          <p:cNvSpPr/>
          <p:nvPr/>
        </p:nvSpPr>
        <p:spPr>
          <a:xfrm>
            <a:off x="10120808" y="20024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B4611B-7629-7594-F74D-CCD7097BD4D6}"/>
              </a:ext>
            </a:extLst>
          </p:cNvPr>
          <p:cNvSpPr/>
          <p:nvPr/>
        </p:nvSpPr>
        <p:spPr>
          <a:xfrm>
            <a:off x="10495426" y="23465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4AC0FF-A681-C8AA-B323-65F5D6E06AB2}"/>
              </a:ext>
            </a:extLst>
          </p:cNvPr>
          <p:cNvSpPr/>
          <p:nvPr/>
        </p:nvSpPr>
        <p:spPr>
          <a:xfrm>
            <a:off x="10158600" y="26112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46D0E8-780F-3B78-0735-25D50B3E3BF1}"/>
              </a:ext>
            </a:extLst>
          </p:cNvPr>
          <p:cNvSpPr/>
          <p:nvPr/>
        </p:nvSpPr>
        <p:spPr>
          <a:xfrm>
            <a:off x="10880460" y="27098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3D1C9C-56C0-BE91-35A4-D780E8142D6F}"/>
              </a:ext>
            </a:extLst>
          </p:cNvPr>
          <p:cNvSpPr/>
          <p:nvPr/>
        </p:nvSpPr>
        <p:spPr>
          <a:xfrm>
            <a:off x="10537448" y="25439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181CBE-0731-92B2-3E72-75565078A2CF}"/>
              </a:ext>
            </a:extLst>
          </p:cNvPr>
          <p:cNvSpPr txBox="1"/>
          <p:nvPr/>
        </p:nvSpPr>
        <p:spPr>
          <a:xfrm>
            <a:off x="9859040" y="1244694"/>
            <a:ext cx="15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r>
              <a:rPr lang="en-US" dirty="0"/>
              <a:t>mm to 4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1A845B-7ADA-7AEB-517B-8319E5458A78}"/>
              </a:ext>
            </a:extLst>
          </p:cNvPr>
          <p:cNvCxnSpPr>
            <a:cxnSpLocks/>
          </p:cNvCxnSpPr>
          <p:nvPr/>
        </p:nvCxnSpPr>
        <p:spPr>
          <a:xfrm>
            <a:off x="10336975" y="1737870"/>
            <a:ext cx="471841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258F77C-0DD4-2EF6-958F-3666BEF12D55}"/>
              </a:ext>
            </a:extLst>
          </p:cNvPr>
          <p:cNvSpPr/>
          <p:nvPr/>
        </p:nvSpPr>
        <p:spPr>
          <a:xfrm>
            <a:off x="11138222" y="23509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8A918-00C3-E260-ED8F-E47862A863A4}"/>
              </a:ext>
            </a:extLst>
          </p:cNvPr>
          <p:cNvSpPr/>
          <p:nvPr/>
        </p:nvSpPr>
        <p:spPr>
          <a:xfrm>
            <a:off x="9881443" y="2213131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B1D9F4-AA54-D55F-16D4-FA12A98EFCA2}"/>
              </a:ext>
            </a:extLst>
          </p:cNvPr>
          <p:cNvSpPr/>
          <p:nvPr/>
        </p:nvSpPr>
        <p:spPr>
          <a:xfrm>
            <a:off x="3550560" y="4188197"/>
            <a:ext cx="1782665" cy="1046584"/>
          </a:xfrm>
          <a:prstGeom prst="cube">
            <a:avLst>
              <a:gd name="adj" fmla="val 48809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6F63C-C14F-C9B3-32F6-B26C2335F985}"/>
              </a:ext>
            </a:extLst>
          </p:cNvPr>
          <p:cNvCxnSpPr>
            <a:cxnSpLocks/>
          </p:cNvCxnSpPr>
          <p:nvPr/>
        </p:nvCxnSpPr>
        <p:spPr>
          <a:xfrm flipV="1">
            <a:off x="4975225" y="4940001"/>
            <a:ext cx="482988" cy="5009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AF9A3C1F-6D94-677C-385D-855C774A7A82}"/>
              </a:ext>
            </a:extLst>
          </p:cNvPr>
          <p:cNvSpPr/>
          <p:nvPr/>
        </p:nvSpPr>
        <p:spPr>
          <a:xfrm rot="10800000">
            <a:off x="997663" y="249355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A17A0-34A9-0173-4F92-FBC01EDB2D8C}"/>
              </a:ext>
            </a:extLst>
          </p:cNvPr>
          <p:cNvCxnSpPr>
            <a:cxnSpLocks/>
          </p:cNvCxnSpPr>
          <p:nvPr/>
        </p:nvCxnSpPr>
        <p:spPr>
          <a:xfrm flipV="1">
            <a:off x="3258174" y="4674114"/>
            <a:ext cx="16316" cy="628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BDBA671-4511-4A7A-978A-4BC9FF2F7C37}"/>
              </a:ext>
            </a:extLst>
          </p:cNvPr>
          <p:cNvSpPr/>
          <p:nvPr/>
        </p:nvSpPr>
        <p:spPr>
          <a:xfrm>
            <a:off x="6164817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/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EF8477-093F-7880-5E49-AF66026CB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/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Height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10−</m:t>
                    </m:r>
                    <m:r>
                      <m:rPr>
                        <m:nor/>
                      </m:rPr>
                      <a:rPr lang="en-US" sz="1600" b="0" i="0" dirty="0" smtClean="0"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2A3824-9C46-EA28-2144-CE386E03A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46" y="4664962"/>
                <a:ext cx="1385500" cy="584775"/>
              </a:xfrm>
              <a:prstGeom prst="rect">
                <a:avLst/>
              </a:prstGeom>
              <a:blipFill>
                <a:blip r:embed="rId8"/>
                <a:stretch>
                  <a:fillRect l="-219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/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Width: minimum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sz="1600" dirty="0"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de-DE" sz="1600" b="0" i="0" dirty="0" smtClean="0">
                        <a:sym typeface="Symbol" panose="05050102010706020507" pitchFamily="18" charset="2"/>
                      </a:rPr>
                      <m:t>−500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l-GR" sz="1600" dirty="0"/>
                  <a:t>μ</a:t>
                </a:r>
                <a:r>
                  <a:rPr lang="en-US" sz="1600" dirty="0"/>
                  <a:t>m</a:t>
                </a:r>
                <a:endParaRPr lang="en-DE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A2F6B2-9C3B-8314-0C27-F75B65CE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23" y="5072788"/>
                <a:ext cx="1674755" cy="584775"/>
              </a:xfrm>
              <a:prstGeom prst="rect">
                <a:avLst/>
              </a:prstGeom>
              <a:blipFill>
                <a:blip r:embed="rId9"/>
                <a:stretch>
                  <a:fillRect l="-1818" t="-3125" r="-290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1DED2D0C-4D78-EE6C-D24C-89D6803C9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787143" y="1628960"/>
            <a:ext cx="527944" cy="52794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028E89-2885-D2EB-C457-79C018AE501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988077" y="2289707"/>
            <a:ext cx="5920834" cy="19514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FF5BCE-5FAE-401E-6649-90298F639F91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5316396" y="2736024"/>
            <a:ext cx="4658829" cy="1452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81EFE9-5ED5-6621-32A8-1BEB2E8A9816}"/>
              </a:ext>
            </a:extLst>
          </p:cNvPr>
          <p:cNvSpPr txBox="1"/>
          <p:nvPr/>
        </p:nvSpPr>
        <p:spPr>
          <a:xfrm>
            <a:off x="420184" y="124469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39BBF0A-28C4-6FE0-DB50-3FCB8DD5C004}"/>
              </a:ext>
            </a:extLst>
          </p:cNvPr>
          <p:cNvSpPr/>
          <p:nvPr/>
        </p:nvSpPr>
        <p:spPr>
          <a:xfrm rot="16200000">
            <a:off x="4729217" y="-365786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/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42867B-FCE0-CA7E-F34A-5FCD2EB6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89489"/>
                <a:ext cx="1074333" cy="369332"/>
              </a:xfrm>
              <a:prstGeom prst="rect">
                <a:avLst/>
              </a:prstGeom>
              <a:blipFill>
                <a:blip r:embed="rId12"/>
                <a:stretch>
                  <a:fillRect t="-8333" r="-4545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8F9BB0-1F04-1C45-1836-F5CC78B8CE1A}"/>
              </a:ext>
            </a:extLst>
          </p:cNvPr>
          <p:cNvCxnSpPr>
            <a:cxnSpLocks/>
            <a:stCxn id="62" idx="3"/>
            <a:endCxn id="35" idx="1"/>
          </p:cNvCxnSpPr>
          <p:nvPr/>
        </p:nvCxnSpPr>
        <p:spPr>
          <a:xfrm flipV="1">
            <a:off x="5090616" y="4380174"/>
            <a:ext cx="1313128" cy="30857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/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Flow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max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=0.5−7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n-US" dirty="0"/>
                  <a:t>l/min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796CA4-2DCD-7566-545C-A040FABE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44" y="4041620"/>
                <a:ext cx="2089675" cy="677108"/>
              </a:xfrm>
              <a:prstGeom prst="rect">
                <a:avLst/>
              </a:prstGeom>
              <a:blipFill>
                <a:blip r:embed="rId13"/>
                <a:stretch>
                  <a:fillRect l="-2609" t="-4425" b="-132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D58B0F-1AD5-6039-C5F2-5E792FF53C40}"/>
              </a:ext>
            </a:extLst>
          </p:cNvPr>
          <p:cNvSpPr txBox="1"/>
          <p:nvPr/>
        </p:nvSpPr>
        <p:spPr>
          <a:xfrm>
            <a:off x="4859462" y="450408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/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ea typeface="Cambria Math" panose="02040503050406030204" pitchFamily="18" charset="0"/>
                  </a:rPr>
                  <a:t>Time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fill</a:t>
                </a:r>
                <a:r>
                  <a:rPr lang="de-DE" sz="2000" dirty="0">
                    <a:ea typeface="Cambria Math" panose="02040503050406030204" pitchFamily="18" charset="0"/>
                  </a:rPr>
                  <a:t>-in</a:t>
                </a:r>
                <a:endParaRPr lang="de-DE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heigth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sz="2000" b="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endParaRPr lang="de-DE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FB37B-0E89-17F5-11B5-CC1E9B93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169" y="3867048"/>
                <a:ext cx="3094366" cy="1342355"/>
              </a:xfrm>
              <a:prstGeom prst="rect">
                <a:avLst/>
              </a:prstGeom>
              <a:blipFill>
                <a:blip r:embed="rId14"/>
                <a:stretch>
                  <a:fillRect l="-1961" t="-23318" b="-278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1EC7045-C11E-7D17-5684-0C9C08D5161E}"/>
              </a:ext>
            </a:extLst>
          </p:cNvPr>
          <p:cNvCxnSpPr>
            <a:cxnSpLocks/>
            <a:stCxn id="35" idx="3"/>
            <a:endCxn id="76" idx="1"/>
          </p:cNvCxnSpPr>
          <p:nvPr/>
        </p:nvCxnSpPr>
        <p:spPr>
          <a:xfrm>
            <a:off x="8493419" y="4380174"/>
            <a:ext cx="601750" cy="15805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=1.89 </m:t>
                                </m:r>
                                <m:r>
                                  <m:rPr>
                                    <m:nor/>
                                  </m:rPr>
                                  <a:rPr lang="el-GR" b="0" dirty="0" smtClean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 smtClean="0"/>
                                  <m:t>min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=635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rgbClr val="F8CB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6.9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=410</m:t>
                              </m:r>
                            </m:oMath>
                          </a14:m>
                          <a:r>
                            <a:rPr lang="en-US" sz="1800" b="0" dirty="0"/>
                            <a:t> ms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=250</m:t>
                                </m:r>
                                <m:r>
                                  <m:rPr>
                                    <m:nor/>
                                  </m:rPr>
                                  <a:rPr lang="en-US" b="0" dirty="0"/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dirty="0"/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dirty="0"/>
                                  <m:t>m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:r>
                            <a:rPr lang="el-GR" dirty="0"/>
                            <a:t>μ</a:t>
                          </a:r>
                          <a:r>
                            <a:rPr lang="en-US" dirty="0"/>
                            <a:t>l/min</a:t>
                          </a:r>
                          <a:endParaRPr 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1800" b="0" dirty="0"/>
                            <a:t>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=1.17 </m:t>
                              </m:r>
                            </m:oMath>
                          </a14:m>
                          <a:r>
                            <a:rPr lang="en-US" sz="1800" b="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A3E90AD3-E272-B523-C20E-3A677D7FE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300405"/>
                  </p:ext>
                </p:extLst>
              </p:nvPr>
            </p:nvGraphicFramePr>
            <p:xfrm>
              <a:off x="4610100" y="5657563"/>
              <a:ext cx="7473396" cy="1112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95998">
                      <a:extLst>
                        <a:ext uri="{9D8B030D-6E8A-4147-A177-3AD203B41FA5}">
                          <a16:colId xmlns:a16="http://schemas.microsoft.com/office/drawing/2014/main" val="2187386219"/>
                        </a:ext>
                      </a:extLst>
                    </a:gridCol>
                    <a:gridCol w="1877763">
                      <a:extLst>
                        <a:ext uri="{9D8B030D-6E8A-4147-A177-3AD203B41FA5}">
                          <a16:colId xmlns:a16="http://schemas.microsoft.com/office/drawing/2014/main" val="649044511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3905087268"/>
                        </a:ext>
                      </a:extLst>
                    </a:gridCol>
                    <a:gridCol w="1554426">
                      <a:extLst>
                        <a:ext uri="{9D8B030D-6E8A-4147-A177-3AD203B41FA5}">
                          <a16:colId xmlns:a16="http://schemas.microsoft.com/office/drawing/2014/main" val="2540188601"/>
                        </a:ext>
                      </a:extLst>
                    </a:gridCol>
                    <a:gridCol w="990783">
                      <a:extLst>
                        <a:ext uri="{9D8B030D-6E8A-4147-A177-3AD203B41FA5}">
                          <a16:colId xmlns:a16="http://schemas.microsoft.com/office/drawing/2014/main" val="103001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6557" r="-39918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6557" r="-21883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6557" r="-1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6557" r="-6431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6557" r="-61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4591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106557" r="-39918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106557" r="-21883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106557" r="-1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106557" r="-6431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106557" r="-613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10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t="-206557" r="-3991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79870" t="-206557" r="-21883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217255" t="-206557" r="-1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317255" t="-206557" r="-64314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15"/>
                          <a:stretch>
                            <a:fillRect l="-652761" t="-206557" r="-613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3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C1B075A-F4B4-6F68-F0F1-656E01717CC8}"/>
              </a:ext>
            </a:extLst>
          </p:cNvPr>
          <p:cNvCxnSpPr>
            <a:cxnSpLocks/>
            <a:stCxn id="76" idx="2"/>
            <a:endCxn id="40" idx="0"/>
          </p:cNvCxnSpPr>
          <p:nvPr/>
        </p:nvCxnSpPr>
        <p:spPr>
          <a:xfrm rot="5400000">
            <a:off x="9270495" y="4285706"/>
            <a:ext cx="448160" cy="2295554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5136D1-E04C-DF60-EEB0-9B7BB4692CCF}"/>
              </a:ext>
            </a:extLst>
          </p:cNvPr>
          <p:cNvSpPr txBox="1"/>
          <p:nvPr/>
        </p:nvSpPr>
        <p:spPr>
          <a:xfrm>
            <a:off x="7158948" y="52488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NaOH</a:t>
            </a:r>
          </a:p>
        </p:txBody>
      </p:sp>
    </p:spTree>
    <p:extLst>
      <p:ext uri="{BB962C8B-B14F-4D97-AF65-F5344CB8AC3E}">
        <p14:creationId xmlns:p14="http://schemas.microsoft.com/office/powerpoint/2010/main" val="124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C5F237-EBBE-2FF1-F11B-6D814757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B087BA46-1816-D0B6-AFFF-9667419A548C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EC8F9FA-7477-77C8-8D76-0F2FBB21D5AC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ED296-49FB-A500-7761-1A8F7D56388A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2947B7-2DE4-8563-8C6D-0DEEBF8C1DB8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6E3B6-4E3B-C711-AE8C-BC51A02CE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362A9-9220-2CDA-7F55-217BADD90970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56C36B-312D-0545-D014-51F0D9F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7C1BE-96C7-1A4D-B136-DEB9FEC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24B2CDB-1942-FEBE-C31D-58F10FFD053E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96943C-7EA6-13E4-7CC3-330C46FFF7D1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C7CD7-FFC2-E30D-C455-B882499A2205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499A5-471F-EFFD-5C89-BA4D82E4C7BC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792AD-FF93-3FFA-9644-5BB9C03ACCE5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9C775-66D6-ADAE-00AB-E901967B9EB2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938A1-A85E-1EB8-5B73-A9579A1A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2BB47-EB1A-1DBA-8FF5-FA42CABB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53B457-F73A-3462-EC7C-C884ED38560A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89300059-934A-E1B3-73D8-5CDC62B3F608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7B84-F807-20AC-A946-9EF13A1E1B65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D1EBA-FD47-F045-C974-DFDE2A1DCDC6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9FFC3F6-E8AA-4D88-61EE-7EE3762110D6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10D27F-807A-DC70-5B3B-5FAD4A6E820B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EF3A85-729C-8BEC-5022-7CE0B90D4B78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CA8BD9-93E1-C002-E488-3AA2338E7284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8056F-C149-FD17-6BA6-7D0F420658F7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3A0F4-D59F-A4BD-9B2A-01C18A5894FC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330B764-109E-0E54-5CF0-FBA35082EE62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741A38-7014-7218-FDA1-B034ECA29D9F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6FC61-F775-3FA2-44D2-9D9ECE86EF2A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6361-2BEF-8F86-E788-A717C477A7E5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5C645489-6CAF-0A30-005F-9FA0300A4050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CD479B-A552-C115-AC28-5CA147CA17AF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C7AE3A7-0FE5-051D-8CC9-2D00D23EA644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12A8D64-FFAD-F7F6-4AE4-14D082280B34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45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0B14AC-E3E6-32E6-E735-27370AB11CA9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265E3514-3B3E-A873-1E2D-3B45C52241C7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B729DE-9C96-9FB5-51FB-15AEE748C16E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EC90C2-8744-2F04-7C52-91E813DB158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F5B11C-1928-4B8B-E32C-D7F1C2ACBD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CE209-3CF7-3E48-05E6-B5B4BE1CC1E0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EA0FE4-CBF1-0A05-0C32-309A861F1251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99B00-5E10-E1AD-CF76-51F321243B33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55A6A-F7D9-5FBC-8A22-8FCC0F62712F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6F0B8-A1BF-1DCC-7EF3-B6ED9A25D7CB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F464351D-C8B7-8445-9E48-257EE6DB2983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A564A-C13A-8953-690B-FF1841B88AF7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316D2A-B666-1679-BE58-089DD06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2E936B6F-CFF4-6E1E-08CE-61D48649E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F20C51A-A889-9A60-AD0A-94728C0D92C2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C08D9D-FD0C-833D-981E-60D96F05C6B1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472CBC-8BC2-CF4F-BE75-3E40059A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1C76-907E-5FE6-1F7D-018703CB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E0E32-5A3D-3D8E-8162-5E8211151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EE85A-C427-D4E3-47EB-ADB9515F6572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0DCE54-8FC8-BAA3-4162-90CD55B1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234C856-2FE1-25CA-E1CC-AAED88DD901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46</a:t>
            </a:fld>
            <a:endParaRPr lang="LID4096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E248A0-F8DD-14AF-966C-95B875DA29DC}"/>
              </a:ext>
            </a:extLst>
          </p:cNvPr>
          <p:cNvCxnSpPr>
            <a:cxnSpLocks/>
          </p:cNvCxnSpPr>
          <p:nvPr/>
        </p:nvCxnSpPr>
        <p:spPr>
          <a:xfrm flipV="1">
            <a:off x="1951182" y="3652620"/>
            <a:ext cx="0" cy="435458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/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6EECC-6E2D-2BA5-56C2-4E7EBDF4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31381" y="2288547"/>
                <a:ext cx="7375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E0703A02-3F26-1A42-C6B3-7B3D41F0E150}"/>
              </a:ext>
            </a:extLst>
          </p:cNvPr>
          <p:cNvSpPr/>
          <p:nvPr/>
        </p:nvSpPr>
        <p:spPr>
          <a:xfrm rot="16200000">
            <a:off x="5541646" y="38241"/>
            <a:ext cx="459373" cy="7640300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1E4E377E-A611-0871-24DB-D595B1658977}"/>
              </a:ext>
            </a:extLst>
          </p:cNvPr>
          <p:cNvSpPr/>
          <p:nvPr/>
        </p:nvSpPr>
        <p:spPr>
          <a:xfrm rot="13800000">
            <a:off x="3720098" y="218972"/>
            <a:ext cx="472508" cy="4513395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D2F31-FCC5-2D4A-BC3B-5F8943F89CA8}"/>
              </a:ext>
            </a:extLst>
          </p:cNvPr>
          <p:cNvSpPr/>
          <p:nvPr/>
        </p:nvSpPr>
        <p:spPr>
          <a:xfrm rot="2040000">
            <a:off x="4976632" y="2221071"/>
            <a:ext cx="491135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3CF75-11DE-BDF1-529C-9E6A324AB6B4}"/>
              </a:ext>
            </a:extLst>
          </p:cNvPr>
          <p:cNvSpPr/>
          <p:nvPr/>
        </p:nvSpPr>
        <p:spPr>
          <a:xfrm rot="2040000">
            <a:off x="5321593" y="948889"/>
            <a:ext cx="315005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E72DA8FF-067B-B6F0-50C2-06E5E37A437B}"/>
              </a:ext>
            </a:extLst>
          </p:cNvPr>
          <p:cNvSpPr/>
          <p:nvPr/>
        </p:nvSpPr>
        <p:spPr>
          <a:xfrm rot="14100000">
            <a:off x="4279244" y="1602063"/>
            <a:ext cx="472508" cy="2901469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31772-3C21-D071-FCBB-1FC036DD00E1}"/>
              </a:ext>
            </a:extLst>
          </p:cNvPr>
          <p:cNvSpPr/>
          <p:nvPr/>
        </p:nvSpPr>
        <p:spPr>
          <a:xfrm rot="1951731">
            <a:off x="5169536" y="2820394"/>
            <a:ext cx="2992554" cy="4835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2DE749-B19A-0448-90FB-1CAD0528FBC0}"/>
              </a:ext>
            </a:extLst>
          </p:cNvPr>
          <p:cNvSpPr/>
          <p:nvPr/>
        </p:nvSpPr>
        <p:spPr>
          <a:xfrm rot="3280410">
            <a:off x="5270437" y="2232466"/>
            <a:ext cx="356529" cy="40298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DD810-064E-0A82-47AA-2B2BABC2E16D}"/>
              </a:ext>
            </a:extLst>
          </p:cNvPr>
          <p:cNvSpPr/>
          <p:nvPr/>
        </p:nvSpPr>
        <p:spPr>
          <a:xfrm rot="1951731">
            <a:off x="5286992" y="2342696"/>
            <a:ext cx="744638" cy="2741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F668C17-E5F0-8965-8053-0E7BD4B756FF}"/>
              </a:ext>
            </a:extLst>
          </p:cNvPr>
          <p:cNvSpPr/>
          <p:nvPr/>
        </p:nvSpPr>
        <p:spPr>
          <a:xfrm>
            <a:off x="4963464" y="2085139"/>
            <a:ext cx="1128350" cy="385041"/>
          </a:xfrm>
          <a:prstGeom prst="triangle">
            <a:avLst>
              <a:gd name="adj" fmla="val 50000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E7302-EB72-12AD-7C3B-B8EC2BBEB5AB}"/>
              </a:ext>
            </a:extLst>
          </p:cNvPr>
          <p:cNvSpPr/>
          <p:nvPr/>
        </p:nvSpPr>
        <p:spPr>
          <a:xfrm>
            <a:off x="1776364" y="3516733"/>
            <a:ext cx="433384" cy="707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BA91297-AAB2-4F05-3B89-AA4C01FE63AC}"/>
              </a:ext>
            </a:extLst>
          </p:cNvPr>
          <p:cNvSpPr/>
          <p:nvPr/>
        </p:nvSpPr>
        <p:spPr>
          <a:xfrm rot="16200000">
            <a:off x="1906435" y="3259356"/>
            <a:ext cx="114843" cy="1175337"/>
          </a:xfrm>
          <a:prstGeom prst="can">
            <a:avLst/>
          </a:prstGeom>
          <a:blipFill>
            <a:blip r:embed="rId4"/>
            <a:tile tx="0" ty="0" sx="100000" sy="100000" flip="none" algn="tl"/>
          </a:blip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FB46F-92AA-57EB-978C-0694E95465C5}"/>
              </a:ext>
            </a:extLst>
          </p:cNvPr>
          <p:cNvSpPr/>
          <p:nvPr/>
        </p:nvSpPr>
        <p:spPr>
          <a:xfrm>
            <a:off x="2205041" y="3641478"/>
            <a:ext cx="9162192" cy="43640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11101B-64E7-D14A-0870-47B3146C6937}"/>
              </a:ext>
            </a:extLst>
          </p:cNvPr>
          <p:cNvCxnSpPr>
            <a:cxnSpLocks/>
          </p:cNvCxnSpPr>
          <p:nvPr/>
        </p:nvCxnSpPr>
        <p:spPr>
          <a:xfrm>
            <a:off x="9203531" y="4087737"/>
            <a:ext cx="3939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64432C-C33D-142C-0022-5BF2DCD717C0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631623"/>
            <a:ext cx="0" cy="155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F62128-872B-FF63-26C5-4D4E10CE0343}"/>
              </a:ext>
            </a:extLst>
          </p:cNvPr>
          <p:cNvCxnSpPr>
            <a:cxnSpLocks/>
          </p:cNvCxnSpPr>
          <p:nvPr/>
        </p:nvCxnSpPr>
        <p:spPr>
          <a:xfrm flipH="1" flipV="1">
            <a:off x="2205041" y="3904446"/>
            <a:ext cx="0" cy="1737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/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08CA6FE-4523-F45E-32D2-A60770A2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26" y="4176277"/>
                <a:ext cx="7668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/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E30CFB-BE7D-75F0-6E3F-A350AE39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2" y="3029830"/>
                <a:ext cx="779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5E3B2-5407-05EC-8B02-3C7FE1691C70}"/>
              </a:ext>
            </a:extLst>
          </p:cNvPr>
          <p:cNvCxnSpPr>
            <a:cxnSpLocks/>
          </p:cNvCxnSpPr>
          <p:nvPr/>
        </p:nvCxnSpPr>
        <p:spPr>
          <a:xfrm>
            <a:off x="1631503" y="3507716"/>
            <a:ext cx="549722" cy="24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4815F6-0F11-9EB7-1D72-D875F552F78A}"/>
              </a:ext>
            </a:extLst>
          </p:cNvPr>
          <p:cNvCxnSpPr>
            <a:cxnSpLocks/>
          </p:cNvCxnSpPr>
          <p:nvPr/>
        </p:nvCxnSpPr>
        <p:spPr>
          <a:xfrm flipV="1">
            <a:off x="1517458" y="3940872"/>
            <a:ext cx="647657" cy="413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/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74F4DC-CFBD-85E5-39F5-66080D77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83" y="2484403"/>
                <a:ext cx="9319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/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A37A-0E20-E1A8-CB88-6BFD5972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74" y="310586"/>
                <a:ext cx="9319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/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3D03DF3-EF4C-EEB9-DE44-87715603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04" y="3114597"/>
                <a:ext cx="9319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DAD260-EBE0-AE2A-49BA-5B743056BB3F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205041" y="3007623"/>
            <a:ext cx="19335" cy="587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/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EC1D2-03B8-40D8-41B5-0D651B84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25" y="4408239"/>
                <a:ext cx="919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/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75DCB38-57D3-69CA-3AF3-B596A6BF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930" y="4044566"/>
                <a:ext cx="91916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/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C98032-7CDC-C6B0-25D7-D7830B96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23" y="3498010"/>
                <a:ext cx="9191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/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53EF1-CB5B-9E9B-AF78-A3225ED6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36" y="3509251"/>
                <a:ext cx="9319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/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85B186-35B4-FD5D-4DDD-04087F58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47" y="3538973"/>
                <a:ext cx="9191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/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50EF7F-A3E9-B0BB-F93E-3F80DAF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75" y="3562095"/>
                <a:ext cx="9191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/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7B3ADB-7309-D2BC-9FB8-E8DB086E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23" y="3553050"/>
                <a:ext cx="93198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/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84ED3A-C8F8-81F6-784D-218F8BBD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25" y="3582901"/>
                <a:ext cx="9191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/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87B253-A389-729F-2A9C-3A892A65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55" y="1083166"/>
                <a:ext cx="91916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BAAAC-3D43-3076-E670-E43C37CFE7C4}"/>
              </a:ext>
            </a:extLst>
          </p:cNvPr>
          <p:cNvGrpSpPr/>
          <p:nvPr/>
        </p:nvGrpSpPr>
        <p:grpSpPr>
          <a:xfrm rot="19194507">
            <a:off x="3275573" y="2211355"/>
            <a:ext cx="1340716" cy="523220"/>
            <a:chOff x="6370907" y="782849"/>
            <a:chExt cx="1340716" cy="52322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7BDED-13B6-E03F-1D85-5BC63A70F0D1}"/>
                </a:ext>
              </a:extLst>
            </p:cNvPr>
            <p:cNvSpPr/>
            <p:nvPr/>
          </p:nvSpPr>
          <p:spPr>
            <a:xfrm>
              <a:off x="7038647" y="94159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/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8AD20-A71D-E5BB-8FEA-6914D4D2D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907" y="782849"/>
                  <a:ext cx="1340716" cy="523220"/>
                </a:xfrm>
                <a:prstGeom prst="rect">
                  <a:avLst/>
                </a:prstGeom>
                <a:blipFill>
                  <a:blip r:embed="rId19"/>
                  <a:stretch>
                    <a:fillRect l="-4000" b="-105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1C7F25-B2E8-0048-E369-173920BAC300}"/>
              </a:ext>
            </a:extLst>
          </p:cNvPr>
          <p:cNvGrpSpPr/>
          <p:nvPr/>
        </p:nvGrpSpPr>
        <p:grpSpPr>
          <a:xfrm>
            <a:off x="4885181" y="3702637"/>
            <a:ext cx="1519988" cy="954107"/>
            <a:chOff x="5372824" y="4250468"/>
            <a:chExt cx="734184" cy="95410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312D96-B225-B412-D7C8-04A08667BC28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/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94139B-EF7B-58F2-A1D3-D95D9671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24" y="4250468"/>
                  <a:ext cx="734184" cy="954107"/>
                </a:xfrm>
                <a:prstGeom prst="rect">
                  <a:avLst/>
                </a:prstGeom>
                <a:blipFill>
                  <a:blip r:embed="rId20"/>
                  <a:stretch>
                    <a:fillRect t="-63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23B183-4398-ECA8-0E0A-138957928873}"/>
              </a:ext>
            </a:extLst>
          </p:cNvPr>
          <p:cNvGrpSpPr/>
          <p:nvPr/>
        </p:nvGrpSpPr>
        <p:grpSpPr>
          <a:xfrm rot="19614639">
            <a:off x="3659728" y="2871052"/>
            <a:ext cx="1411772" cy="523220"/>
            <a:chOff x="4692464" y="4162390"/>
            <a:chExt cx="1411772" cy="52322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96B2C68-A09E-A66C-B897-A67C87266902}"/>
                </a:ext>
              </a:extLst>
            </p:cNvPr>
            <p:cNvSpPr/>
            <p:nvPr/>
          </p:nvSpPr>
          <p:spPr>
            <a:xfrm>
              <a:off x="5429135" y="4301147"/>
              <a:ext cx="611768" cy="235657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/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Pipe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643A427-352B-5F1A-891E-26259F1F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464" y="4162390"/>
                  <a:ext cx="1411772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24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/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8FDB0CF-5445-1D8A-C2C5-D2490B02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76" y="1571653"/>
                <a:ext cx="93198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/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A6F371D-46BE-EEDD-8A64-ECA71083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83" y="2686986"/>
                <a:ext cx="9191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3EDEDC-E8B7-AA28-C5D2-F206592A335D}"/>
              </a:ext>
            </a:extLst>
          </p:cNvPr>
          <p:cNvCxnSpPr/>
          <p:nvPr/>
        </p:nvCxnSpPr>
        <p:spPr>
          <a:xfrm>
            <a:off x="9589895" y="3631629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99AC76-2AAC-D7C6-8A47-CA42960ACF33}"/>
              </a:ext>
            </a:extLst>
          </p:cNvPr>
          <p:cNvCxnSpPr/>
          <p:nvPr/>
        </p:nvCxnSpPr>
        <p:spPr>
          <a:xfrm>
            <a:off x="9579519" y="4087605"/>
            <a:ext cx="1787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/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C9AB73-3BD3-DBA0-ACBC-33ADCDD3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47" y="3169641"/>
                <a:ext cx="9319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/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FA8AC36-97BB-BF83-FC87-927299D1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248" y="4154784"/>
                <a:ext cx="9191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514DE-74C1-5305-80B2-2936AD0684A5}"/>
              </a:ext>
            </a:extLst>
          </p:cNvPr>
          <p:cNvCxnSpPr>
            <a:cxnSpLocks/>
          </p:cNvCxnSpPr>
          <p:nvPr/>
        </p:nvCxnSpPr>
        <p:spPr>
          <a:xfrm flipH="1" flipV="1">
            <a:off x="2228176" y="4163732"/>
            <a:ext cx="314333" cy="271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94CD-9C5C-620B-3ACA-A42304E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3D571-8B23-5447-C250-07C1E2D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13864"/>
            <a:ext cx="10488489" cy="6430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4193-B921-8C90-CCC9-0B7A1521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3DEAA-0CE9-C2EA-9979-C4D314BDC45C}"/>
              </a:ext>
            </a:extLst>
          </p:cNvPr>
          <p:cNvSpPr/>
          <p:nvPr/>
        </p:nvSpPr>
        <p:spPr>
          <a:xfrm>
            <a:off x="8835656" y="519472"/>
            <a:ext cx="2081602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E66481-07B9-9895-E363-81DA978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535" y="592256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Design 1.0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1868E746-DB0C-962B-0938-221F7D61422C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47</a:t>
            </a:fld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2890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2BCA-30CA-AA71-88FB-4BA6912A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853F9-7AC9-9DC2-6E74-709086FA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DC6C5-A53F-CB38-BF90-6F195B9E30EC}"/>
              </a:ext>
            </a:extLst>
          </p:cNvPr>
          <p:cNvSpPr/>
          <p:nvPr/>
        </p:nvSpPr>
        <p:spPr>
          <a:xfrm>
            <a:off x="8595710" y="920635"/>
            <a:ext cx="1204933" cy="46744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1E942F-8383-9D0F-6E21-134A3348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038" y="903016"/>
            <a:ext cx="1361434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2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D7D49502-EA11-1C99-DDB4-44382A45E3D0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48</a:t>
            </a:fld>
            <a:endParaRPr lang="LID4096" sz="16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70F0A70B-909E-7DDC-F5E4-3FA962FE60EB}"/>
              </a:ext>
            </a:extLst>
          </p:cNvPr>
          <p:cNvSpPr/>
          <p:nvPr/>
        </p:nvSpPr>
        <p:spPr>
          <a:xfrm rot="16200000">
            <a:off x="6094229" y="1585966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/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D86676-1FBA-EC11-4DCC-278B8DC6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3426" y="17662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B2C3EB44-0762-7F1E-D6C1-05A4A4D5FDCA}"/>
              </a:ext>
            </a:extLst>
          </p:cNvPr>
          <p:cNvSpPr/>
          <p:nvPr/>
        </p:nvSpPr>
        <p:spPr>
          <a:xfrm rot="16200000">
            <a:off x="7964767" y="430836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F446617-3ABE-4F9C-73DE-2E2E4A22C93D}"/>
              </a:ext>
            </a:extLst>
          </p:cNvPr>
          <p:cNvSpPr/>
          <p:nvPr/>
        </p:nvSpPr>
        <p:spPr>
          <a:xfrm rot="13800000">
            <a:off x="6743742" y="10147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6B9FE-C83B-8354-DD82-25FE588FEEBC}"/>
              </a:ext>
            </a:extLst>
          </p:cNvPr>
          <p:cNvSpPr/>
          <p:nvPr/>
        </p:nvSpPr>
        <p:spPr>
          <a:xfrm rot="2040000">
            <a:off x="7230435" y="18016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1387F-013D-EB53-9494-A183FEFB1A78}"/>
              </a:ext>
            </a:extLst>
          </p:cNvPr>
          <p:cNvSpPr/>
          <p:nvPr/>
        </p:nvSpPr>
        <p:spPr>
          <a:xfrm rot="2040000">
            <a:off x="7366787" y="12983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/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355DB-9F6B-082B-3392-095E184E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96167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/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862A0A-6835-8588-FCCA-459B3CAE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07321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ylinder 24">
            <a:extLst>
              <a:ext uri="{FF2B5EF4-FFF2-40B4-BE49-F238E27FC236}">
                <a16:creationId xmlns:a16="http://schemas.microsoft.com/office/drawing/2014/main" id="{94EF4C10-5E71-C8DE-7D7A-9F715BA62821}"/>
              </a:ext>
            </a:extLst>
          </p:cNvPr>
          <p:cNvSpPr/>
          <p:nvPr/>
        </p:nvSpPr>
        <p:spPr>
          <a:xfrm rot="14100000">
            <a:off x="6961418" y="15636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ED438-E758-608C-A4B6-C4CA1ACE8EF8}"/>
              </a:ext>
            </a:extLst>
          </p:cNvPr>
          <p:cNvSpPr/>
          <p:nvPr/>
        </p:nvSpPr>
        <p:spPr>
          <a:xfrm rot="1951731">
            <a:off x="7306205" y="20434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0A671-998E-20DC-D5F0-E7BF1E391DA3}"/>
              </a:ext>
            </a:extLst>
          </p:cNvPr>
          <p:cNvSpPr/>
          <p:nvPr/>
        </p:nvSpPr>
        <p:spPr>
          <a:xfrm rot="3280410">
            <a:off x="7346688" y="18097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4D2BFCE-2418-E44B-02D3-8BB4C871FCBB}"/>
              </a:ext>
            </a:extLst>
          </p:cNvPr>
          <p:cNvSpPr/>
          <p:nvPr/>
        </p:nvSpPr>
        <p:spPr>
          <a:xfrm rot="16200000">
            <a:off x="5225961" y="233618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D93F5-DB1B-B400-1672-1A9BEC97EB70}"/>
              </a:ext>
            </a:extLst>
          </p:cNvPr>
          <p:cNvSpPr/>
          <p:nvPr/>
        </p:nvSpPr>
        <p:spPr>
          <a:xfrm rot="1951731">
            <a:off x="7352452" y="18531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932065C-6DDD-1849-A2F3-89664D859EA0}"/>
              </a:ext>
            </a:extLst>
          </p:cNvPr>
          <p:cNvSpPr/>
          <p:nvPr/>
        </p:nvSpPr>
        <p:spPr>
          <a:xfrm>
            <a:off x="7233264" y="17503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0F48-B74C-29DA-F55D-6266C18354F7}"/>
              </a:ext>
            </a:extLst>
          </p:cNvPr>
          <p:cNvSpPr txBox="1"/>
          <p:nvPr/>
        </p:nvSpPr>
        <p:spPr>
          <a:xfrm rot="16200000">
            <a:off x="4402893" y="23146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0F580-AD32-E9B7-40AB-93014999120B}"/>
              </a:ext>
            </a:extLst>
          </p:cNvPr>
          <p:cNvSpPr txBox="1"/>
          <p:nvPr/>
        </p:nvSpPr>
        <p:spPr>
          <a:xfrm>
            <a:off x="5223105" y="168367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9BAF110-2876-79A7-F093-F4011033E463}"/>
              </a:ext>
            </a:extLst>
          </p:cNvPr>
          <p:cNvSpPr/>
          <p:nvPr/>
        </p:nvSpPr>
        <p:spPr>
          <a:xfrm>
            <a:off x="5573036" y="2139957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4782A7-FB3C-B06D-0F2F-E4D0EFC43806}"/>
              </a:ext>
            </a:extLst>
          </p:cNvPr>
          <p:cNvSpPr txBox="1"/>
          <p:nvPr/>
        </p:nvSpPr>
        <p:spPr>
          <a:xfrm>
            <a:off x="5127379" y="273365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7415D235-4CD5-EE0C-6594-C17F29EE3295}"/>
              </a:ext>
            </a:extLst>
          </p:cNvPr>
          <p:cNvSpPr/>
          <p:nvPr/>
        </p:nvSpPr>
        <p:spPr>
          <a:xfrm rot="10800000">
            <a:off x="5560710" y="2491181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AAA156-0F67-48EB-81AB-E946F95BD6D9}"/>
              </a:ext>
            </a:extLst>
          </p:cNvPr>
          <p:cNvSpPr/>
          <p:nvPr/>
        </p:nvSpPr>
        <p:spPr>
          <a:xfrm>
            <a:off x="7185543" y="177338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/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18740-811F-255E-FADE-EC96DA7B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57" y="171670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ylinder 35">
            <a:extLst>
              <a:ext uri="{FF2B5EF4-FFF2-40B4-BE49-F238E27FC236}">
                <a16:creationId xmlns:a16="http://schemas.microsoft.com/office/drawing/2014/main" id="{C5B09B77-73F9-9F61-71E1-4C63678EDD68}"/>
              </a:ext>
            </a:extLst>
          </p:cNvPr>
          <p:cNvSpPr/>
          <p:nvPr/>
        </p:nvSpPr>
        <p:spPr>
          <a:xfrm rot="16200000">
            <a:off x="9999610" y="234272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37727-7B87-86CE-9938-171317D012D3}"/>
              </a:ext>
            </a:extLst>
          </p:cNvPr>
          <p:cNvSpPr txBox="1"/>
          <p:nvPr/>
        </p:nvSpPr>
        <p:spPr>
          <a:xfrm rot="16200000">
            <a:off x="9906177" y="2306391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AB321-6E1D-C9D8-4FA6-D06A15E85E95}"/>
              </a:ext>
            </a:extLst>
          </p:cNvPr>
          <p:cNvSpPr/>
          <p:nvPr/>
        </p:nvSpPr>
        <p:spPr>
          <a:xfrm>
            <a:off x="9855752" y="2372349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6EAA2-1F57-88EE-E234-DB11912F663E}"/>
              </a:ext>
            </a:extLst>
          </p:cNvPr>
          <p:cNvSpPr/>
          <p:nvPr/>
        </p:nvSpPr>
        <p:spPr>
          <a:xfrm>
            <a:off x="5895915" y="2369449"/>
            <a:ext cx="4124429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65F9299-21AE-7713-E263-0611451EDB36}"/>
              </a:ext>
            </a:extLst>
          </p:cNvPr>
          <p:cNvSpPr/>
          <p:nvPr/>
        </p:nvSpPr>
        <p:spPr>
          <a:xfrm rot="10800000">
            <a:off x="7937734" y="2473453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9E68-CAE3-A889-E882-7DCA65D173E2}"/>
              </a:ext>
            </a:extLst>
          </p:cNvPr>
          <p:cNvSpPr txBox="1"/>
          <p:nvPr/>
        </p:nvSpPr>
        <p:spPr>
          <a:xfrm>
            <a:off x="7448118" y="272107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BCC1A556-BFEC-39CB-6FAD-11E845940F30}"/>
              </a:ext>
            </a:extLst>
          </p:cNvPr>
          <p:cNvSpPr/>
          <p:nvPr/>
        </p:nvSpPr>
        <p:spPr>
          <a:xfrm rot="10800000" flipV="1">
            <a:off x="6953456" y="2480769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4737-F549-382E-038A-6AE7B45AF5B8}"/>
              </a:ext>
            </a:extLst>
          </p:cNvPr>
          <p:cNvSpPr txBox="1"/>
          <p:nvPr/>
        </p:nvSpPr>
        <p:spPr>
          <a:xfrm>
            <a:off x="6463840" y="272838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7114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D8A4-1356-5AAE-C239-59F510A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8E57-A88E-E07E-A2FF-09DEA3E1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44021-4DDD-A159-9CF5-E4113B468AD4}"/>
              </a:ext>
            </a:extLst>
          </p:cNvPr>
          <p:cNvSpPr/>
          <p:nvPr/>
        </p:nvSpPr>
        <p:spPr>
          <a:xfrm>
            <a:off x="6802506" y="1144936"/>
            <a:ext cx="1166376" cy="458248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4C31EEF-B8C0-D8B1-E8DB-DC82C307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52" y="1101869"/>
            <a:ext cx="1087781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3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A89ADEC-CDCC-E468-483B-F3C2D98F3D4E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49</a:t>
            </a:fld>
            <a:endParaRPr lang="LID4096" sz="16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57BE2C3-5A0E-E28E-4246-7D1DE0E321E7}"/>
              </a:ext>
            </a:extLst>
          </p:cNvPr>
          <p:cNvSpPr/>
          <p:nvPr/>
        </p:nvSpPr>
        <p:spPr>
          <a:xfrm rot="16200000">
            <a:off x="7920304" y="273375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7F185CEE-221A-4613-2BFE-519D6CBE2F25}"/>
              </a:ext>
            </a:extLst>
          </p:cNvPr>
          <p:cNvSpPr/>
          <p:nvPr/>
        </p:nvSpPr>
        <p:spPr>
          <a:xfrm rot="16200000">
            <a:off x="7647869" y="2571733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C6323-0485-C1D8-CA2A-133C74F8B629}"/>
              </a:ext>
            </a:extLst>
          </p:cNvPr>
          <p:cNvSpPr/>
          <p:nvPr/>
        </p:nvSpPr>
        <p:spPr>
          <a:xfrm>
            <a:off x="6401721" y="2318437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0B0DC61-A169-15AB-D546-52BF1F97628F}"/>
              </a:ext>
            </a:extLst>
          </p:cNvPr>
          <p:cNvSpPr/>
          <p:nvPr/>
        </p:nvSpPr>
        <p:spPr>
          <a:xfrm rot="16200000">
            <a:off x="2446056" y="2000745"/>
            <a:ext cx="182880" cy="173736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60AF372-3B71-25CB-5871-1AB2F6F2CCC6}"/>
              </a:ext>
            </a:extLst>
          </p:cNvPr>
          <p:cNvSpPr/>
          <p:nvPr/>
        </p:nvSpPr>
        <p:spPr>
          <a:xfrm rot="16200000">
            <a:off x="4316594" y="845615"/>
            <a:ext cx="182880" cy="405079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4922-9F4E-2DAA-86BF-8D657EE27604}"/>
              </a:ext>
            </a:extLst>
          </p:cNvPr>
          <p:cNvSpPr txBox="1"/>
          <p:nvPr/>
        </p:nvSpPr>
        <p:spPr>
          <a:xfrm>
            <a:off x="3955245" y="22265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A6998-7E43-9758-7F76-EAD59880467F}"/>
              </a:ext>
            </a:extLst>
          </p:cNvPr>
          <p:cNvSpPr txBox="1"/>
          <p:nvPr/>
        </p:nvSpPr>
        <p:spPr>
          <a:xfrm rot="16200000">
            <a:off x="7790087" y="2675590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ECCC787-DE97-B15F-62A2-943FA8EE6C44}"/>
              </a:ext>
            </a:extLst>
          </p:cNvPr>
          <p:cNvSpPr/>
          <p:nvPr/>
        </p:nvSpPr>
        <p:spPr>
          <a:xfrm rot="16200000">
            <a:off x="1577788" y="2750959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7EF9C-BB6A-4AFF-D2D1-48230B41B090}"/>
              </a:ext>
            </a:extLst>
          </p:cNvPr>
          <p:cNvSpPr txBox="1"/>
          <p:nvPr/>
        </p:nvSpPr>
        <p:spPr>
          <a:xfrm rot="16200000">
            <a:off x="754720" y="2729403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D357D8-C67B-20EE-21D9-FAF44235859F}"/>
              </a:ext>
            </a:extLst>
          </p:cNvPr>
          <p:cNvSpPr/>
          <p:nvPr/>
        </p:nvSpPr>
        <p:spPr>
          <a:xfrm>
            <a:off x="2247742" y="2784228"/>
            <a:ext cx="420624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A775F3BD-9E0C-A282-01DE-24EC205C8C31}"/>
              </a:ext>
            </a:extLst>
          </p:cNvPr>
          <p:cNvSpPr/>
          <p:nvPr/>
        </p:nvSpPr>
        <p:spPr>
          <a:xfrm>
            <a:off x="4283780" y="2594363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E8F07-B246-74AC-CA16-6F911548A4F5}"/>
              </a:ext>
            </a:extLst>
          </p:cNvPr>
          <p:cNvSpPr txBox="1"/>
          <p:nvPr/>
        </p:nvSpPr>
        <p:spPr>
          <a:xfrm>
            <a:off x="1574932" y="2098458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F53AFD28-41D1-64E3-8B50-8525A6E5511C}"/>
              </a:ext>
            </a:extLst>
          </p:cNvPr>
          <p:cNvSpPr/>
          <p:nvPr/>
        </p:nvSpPr>
        <p:spPr>
          <a:xfrm>
            <a:off x="1924863" y="255473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23871-FA4C-7F1B-9032-DD62A114C281}"/>
              </a:ext>
            </a:extLst>
          </p:cNvPr>
          <p:cNvSpPr txBox="1"/>
          <p:nvPr/>
        </p:nvSpPr>
        <p:spPr>
          <a:xfrm>
            <a:off x="1479206" y="314843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71FA03-04EC-FB76-6A4B-44AE55A6B46A}"/>
              </a:ext>
            </a:extLst>
          </p:cNvPr>
          <p:cNvSpPr/>
          <p:nvPr/>
        </p:nvSpPr>
        <p:spPr>
          <a:xfrm>
            <a:off x="7385694" y="2777878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6D8DCF2F-4673-5BB5-2C3F-0DBF1CA481CB}"/>
              </a:ext>
            </a:extLst>
          </p:cNvPr>
          <p:cNvSpPr/>
          <p:nvPr/>
        </p:nvSpPr>
        <p:spPr>
          <a:xfrm>
            <a:off x="6472635" y="2417265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16031AD-E1F8-884B-C6ED-DB6AB353B79C}"/>
              </a:ext>
            </a:extLst>
          </p:cNvPr>
          <p:cNvSpPr/>
          <p:nvPr/>
        </p:nvSpPr>
        <p:spPr>
          <a:xfrm>
            <a:off x="6847253" y="2761295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A91918-0C5F-B658-E77B-36F31E4E80D5}"/>
              </a:ext>
            </a:extLst>
          </p:cNvPr>
          <p:cNvSpPr/>
          <p:nvPr/>
        </p:nvSpPr>
        <p:spPr>
          <a:xfrm>
            <a:off x="6510427" y="3025981"/>
            <a:ext cx="178375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3ED221-A875-FA7F-B32C-B9DAE5C709FC}"/>
              </a:ext>
            </a:extLst>
          </p:cNvPr>
          <p:cNvSpPr/>
          <p:nvPr/>
        </p:nvSpPr>
        <p:spPr>
          <a:xfrm>
            <a:off x="7232287" y="3124649"/>
            <a:ext cx="164592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439414-C7BD-347F-DE0C-E95287EC9DE6}"/>
              </a:ext>
            </a:extLst>
          </p:cNvPr>
          <p:cNvSpPr/>
          <p:nvPr/>
        </p:nvSpPr>
        <p:spPr>
          <a:xfrm>
            <a:off x="6889275" y="2958702"/>
            <a:ext cx="155448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E9658F-B297-5B23-E921-04683C4E3378}"/>
              </a:ext>
            </a:extLst>
          </p:cNvPr>
          <p:cNvSpPr/>
          <p:nvPr/>
        </p:nvSpPr>
        <p:spPr>
          <a:xfrm>
            <a:off x="7490049" y="2765691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8F2A81F-8604-E881-4B69-8B89965C45C8}"/>
              </a:ext>
            </a:extLst>
          </p:cNvPr>
          <p:cNvSpPr/>
          <p:nvPr/>
        </p:nvSpPr>
        <p:spPr>
          <a:xfrm rot="10800000">
            <a:off x="1912537" y="2905960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E6BC-E4DB-5FBD-8016-AF6C1FAE8CE7}"/>
              </a:ext>
            </a:extLst>
          </p:cNvPr>
          <p:cNvSpPr txBox="1"/>
          <p:nvPr/>
        </p:nvSpPr>
        <p:spPr>
          <a:xfrm>
            <a:off x="4240598" y="1819736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94CAF4-7451-5E3B-F476-F1438D656EE6}"/>
              </a:ext>
            </a:extLst>
          </p:cNvPr>
          <p:cNvSpPr/>
          <p:nvPr/>
        </p:nvSpPr>
        <p:spPr>
          <a:xfrm rot="16200000">
            <a:off x="4510067" y="1728717"/>
            <a:ext cx="1283530" cy="2233010"/>
          </a:xfrm>
          <a:prstGeom prst="roundRect">
            <a:avLst>
              <a:gd name="adj" fmla="val 12709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3610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2B5C-4C61-CE93-65F9-8B6106DE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5E28-BE7E-22C1-EAE4-216DDB3E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8" y="6432426"/>
            <a:ext cx="571500" cy="365125"/>
          </a:xfrm>
        </p:spPr>
        <p:txBody>
          <a:bodyPr/>
          <a:lstStyle/>
          <a:p>
            <a:pPr algn="l"/>
            <a:fld id="{5A51F297-1191-4DB8-B109-50EF96A3851C}" type="slidenum">
              <a:rPr lang="en-GB" noProof="0" smtClean="0"/>
              <a:pPr algn="l"/>
              <a:t>5</a:t>
            </a:fld>
            <a:endParaRPr lang="en-GB" noProof="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98AA170-CDBE-5189-C271-C6BC100F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" y="60449"/>
            <a:ext cx="2690741" cy="6648082"/>
          </a:xfrm>
          <a:prstGeom prst="rect">
            <a:avLst/>
          </a:prstGeom>
        </p:spPr>
      </p:pic>
      <p:sp>
        <p:nvSpPr>
          <p:cNvPr id="313" name="Rectangle 436">
            <a:extLst>
              <a:ext uri="{FF2B5EF4-FFF2-40B4-BE49-F238E27FC236}">
                <a16:creationId xmlns:a16="http://schemas.microsoft.com/office/drawing/2014/main" id="{0947ECCC-032A-5DEA-B806-9474B0E158B1}"/>
              </a:ext>
            </a:extLst>
          </p:cNvPr>
          <p:cNvSpPr/>
          <p:nvPr/>
        </p:nvSpPr>
        <p:spPr>
          <a:xfrm rot="5400000">
            <a:off x="2044338" y="2702938"/>
            <a:ext cx="311947" cy="226772"/>
          </a:xfrm>
          <a:prstGeom prst="rect">
            <a:avLst/>
          </a:prstGeom>
          <a:solidFill>
            <a:srgbClr val="D6A300">
              <a:alpha val="60000"/>
            </a:srgbClr>
          </a:solidFill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14" name="Straight Connector 437">
            <a:extLst>
              <a:ext uri="{FF2B5EF4-FFF2-40B4-BE49-F238E27FC236}">
                <a16:creationId xmlns:a16="http://schemas.microsoft.com/office/drawing/2014/main" id="{79A77798-2259-E6AB-D438-7282EBF9ADC1}"/>
              </a:ext>
            </a:extLst>
          </p:cNvPr>
          <p:cNvCxnSpPr>
            <a:cxnSpLocks/>
          </p:cNvCxnSpPr>
          <p:nvPr/>
        </p:nvCxnSpPr>
        <p:spPr>
          <a:xfrm flipV="1">
            <a:off x="2086925" y="934252"/>
            <a:ext cx="705869" cy="1727937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438">
            <a:extLst>
              <a:ext uri="{FF2B5EF4-FFF2-40B4-BE49-F238E27FC236}">
                <a16:creationId xmlns:a16="http://schemas.microsoft.com/office/drawing/2014/main" id="{DB12E985-3FA4-CF05-28B5-1465EA6BA50F}"/>
              </a:ext>
            </a:extLst>
          </p:cNvPr>
          <p:cNvCxnSpPr>
            <a:cxnSpLocks/>
          </p:cNvCxnSpPr>
          <p:nvPr/>
        </p:nvCxnSpPr>
        <p:spPr>
          <a:xfrm flipV="1">
            <a:off x="2320180" y="1981493"/>
            <a:ext cx="1781691" cy="987104"/>
          </a:xfrm>
          <a:prstGeom prst="line">
            <a:avLst/>
          </a:prstGeom>
          <a:ln w="19050">
            <a:solidFill>
              <a:srgbClr val="D6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Prostokąt 14">
            <a:extLst>
              <a:ext uri="{FF2B5EF4-FFF2-40B4-BE49-F238E27FC236}">
                <a16:creationId xmlns:a16="http://schemas.microsoft.com/office/drawing/2014/main" id="{9EE70AA1-C4CA-C5AF-FDA7-F02808442116}"/>
              </a:ext>
            </a:extLst>
          </p:cNvPr>
          <p:cNvSpPr/>
          <p:nvPr/>
        </p:nvSpPr>
        <p:spPr>
          <a:xfrm>
            <a:off x="3468608" y="799376"/>
            <a:ext cx="870314" cy="364456"/>
          </a:xfrm>
          <a:prstGeom prst="rect">
            <a:avLst/>
          </a:prstGeom>
          <a:solidFill>
            <a:srgbClr val="E8BD3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GB" sz="969" noProof="0" dirty="0"/>
          </a:p>
        </p:txBody>
      </p:sp>
      <p:sp>
        <p:nvSpPr>
          <p:cNvPr id="317" name="Oval 441">
            <a:extLst>
              <a:ext uri="{FF2B5EF4-FFF2-40B4-BE49-F238E27FC236}">
                <a16:creationId xmlns:a16="http://schemas.microsoft.com/office/drawing/2014/main" id="{7A415B8C-2690-846B-9840-58BCC5C8D7CA}"/>
              </a:ext>
            </a:extLst>
          </p:cNvPr>
          <p:cNvSpPr/>
          <p:nvPr/>
        </p:nvSpPr>
        <p:spPr>
          <a:xfrm>
            <a:off x="416728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8" name="Oval 442">
            <a:extLst>
              <a:ext uri="{FF2B5EF4-FFF2-40B4-BE49-F238E27FC236}">
                <a16:creationId xmlns:a16="http://schemas.microsoft.com/office/drawing/2014/main" id="{7063EDD2-8560-82FD-2CA3-BCC4185DE43A}"/>
              </a:ext>
            </a:extLst>
          </p:cNvPr>
          <p:cNvSpPr/>
          <p:nvPr/>
        </p:nvSpPr>
        <p:spPr>
          <a:xfrm>
            <a:off x="3869142" y="642365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19" name="Oval 443">
            <a:extLst>
              <a:ext uri="{FF2B5EF4-FFF2-40B4-BE49-F238E27FC236}">
                <a16:creationId xmlns:a16="http://schemas.microsoft.com/office/drawing/2014/main" id="{DCD7345E-ECEA-94C8-CB5B-6E9B6F0B9245}"/>
              </a:ext>
            </a:extLst>
          </p:cNvPr>
          <p:cNvSpPr/>
          <p:nvPr/>
        </p:nvSpPr>
        <p:spPr>
          <a:xfrm>
            <a:off x="3564577" y="649474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0" name="Connector: Elbow 444">
            <a:extLst>
              <a:ext uri="{FF2B5EF4-FFF2-40B4-BE49-F238E27FC236}">
                <a16:creationId xmlns:a16="http://schemas.microsoft.com/office/drawing/2014/main" id="{B6786368-AD67-0846-6079-DA9AA4D2F056}"/>
              </a:ext>
            </a:extLst>
          </p:cNvPr>
          <p:cNvCxnSpPr>
            <a:endCxn id="317" idx="4"/>
          </p:cNvCxnSpPr>
          <p:nvPr/>
        </p:nvCxnSpPr>
        <p:spPr>
          <a:xfrm rot="5400000" flipH="1" flipV="1">
            <a:off x="4150757" y="737414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445">
            <a:extLst>
              <a:ext uri="{FF2B5EF4-FFF2-40B4-BE49-F238E27FC236}">
                <a16:creationId xmlns:a16="http://schemas.microsoft.com/office/drawing/2014/main" id="{CC5A5477-F295-6AEF-EF57-44C4436FC9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3435" y="737962"/>
            <a:ext cx="68447" cy="35389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446">
            <a:extLst>
              <a:ext uri="{FF2B5EF4-FFF2-40B4-BE49-F238E27FC236}">
                <a16:creationId xmlns:a16="http://schemas.microsoft.com/office/drawing/2014/main" id="{BD8D1F9B-EC61-F164-1F2F-C0CA0F6F55DF}"/>
              </a:ext>
            </a:extLst>
          </p:cNvPr>
          <p:cNvCxnSpPr>
            <a:cxnSpLocks/>
            <a:stCxn id="318" idx="4"/>
            <a:endCxn id="316" idx="0"/>
          </p:cNvCxnSpPr>
          <p:nvPr/>
        </p:nvCxnSpPr>
        <p:spPr>
          <a:xfrm flipH="1">
            <a:off x="3903765" y="713776"/>
            <a:ext cx="766" cy="85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447">
            <a:extLst>
              <a:ext uri="{FF2B5EF4-FFF2-40B4-BE49-F238E27FC236}">
                <a16:creationId xmlns:a16="http://schemas.microsoft.com/office/drawing/2014/main" id="{49DAA3B4-8FED-D763-DABD-0A1D90D7FEA1}"/>
              </a:ext>
            </a:extLst>
          </p:cNvPr>
          <p:cNvSpPr/>
          <p:nvPr/>
        </p:nvSpPr>
        <p:spPr>
          <a:xfrm>
            <a:off x="413495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4" name="Oval 448">
            <a:extLst>
              <a:ext uri="{FF2B5EF4-FFF2-40B4-BE49-F238E27FC236}">
                <a16:creationId xmlns:a16="http://schemas.microsoft.com/office/drawing/2014/main" id="{09B7C7D5-67C3-C3E9-3961-01C3C81CD1A6}"/>
              </a:ext>
            </a:extLst>
          </p:cNvPr>
          <p:cNvSpPr/>
          <p:nvPr/>
        </p:nvSpPr>
        <p:spPr>
          <a:xfrm>
            <a:off x="3869142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sp>
        <p:nvSpPr>
          <p:cNvPr id="325" name="Oval 449">
            <a:extLst>
              <a:ext uri="{FF2B5EF4-FFF2-40B4-BE49-F238E27FC236}">
                <a16:creationId xmlns:a16="http://schemas.microsoft.com/office/drawing/2014/main" id="{88369AE8-E682-4F46-752D-E946B1D47DA8}"/>
              </a:ext>
            </a:extLst>
          </p:cNvPr>
          <p:cNvSpPr/>
          <p:nvPr/>
        </p:nvSpPr>
        <p:spPr>
          <a:xfrm>
            <a:off x="3594591" y="1236022"/>
            <a:ext cx="70777" cy="71411"/>
          </a:xfrm>
          <a:prstGeom prst="ellipse">
            <a:avLst/>
          </a:prstGeom>
          <a:solidFill>
            <a:srgbClr val="E6C8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26" name="Connector: Elbow 450">
            <a:extLst>
              <a:ext uri="{FF2B5EF4-FFF2-40B4-BE49-F238E27FC236}">
                <a16:creationId xmlns:a16="http://schemas.microsoft.com/office/drawing/2014/main" id="{95F71B99-8440-1868-80AC-C59016C8717E}"/>
              </a:ext>
            </a:extLst>
          </p:cNvPr>
          <p:cNvCxnSpPr>
            <a:cxnSpLocks/>
            <a:endCxn id="323" idx="0"/>
          </p:cNvCxnSpPr>
          <p:nvPr/>
        </p:nvCxnSpPr>
        <p:spPr>
          <a:xfrm rot="16200000" flipH="1">
            <a:off x="4117263" y="1182944"/>
            <a:ext cx="66410" cy="397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451">
            <a:extLst>
              <a:ext uri="{FF2B5EF4-FFF2-40B4-BE49-F238E27FC236}">
                <a16:creationId xmlns:a16="http://schemas.microsoft.com/office/drawing/2014/main" id="{FD6D44D4-8CA6-7304-6F29-05905321940E}"/>
              </a:ext>
            </a:extLst>
          </p:cNvPr>
          <p:cNvCxnSpPr>
            <a:cxnSpLocks/>
            <a:endCxn id="325" idx="0"/>
          </p:cNvCxnSpPr>
          <p:nvPr/>
        </p:nvCxnSpPr>
        <p:spPr>
          <a:xfrm rot="5400000">
            <a:off x="3614470" y="1185123"/>
            <a:ext cx="66408" cy="3538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452">
            <a:extLst>
              <a:ext uri="{FF2B5EF4-FFF2-40B4-BE49-F238E27FC236}">
                <a16:creationId xmlns:a16="http://schemas.microsoft.com/office/drawing/2014/main" id="{AE6C52DF-7BAE-4417-2850-7847632FCC23}"/>
              </a:ext>
            </a:extLst>
          </p:cNvPr>
          <p:cNvCxnSpPr>
            <a:cxnSpLocks/>
            <a:stCxn id="324" idx="0"/>
            <a:endCxn id="316" idx="2"/>
          </p:cNvCxnSpPr>
          <p:nvPr/>
        </p:nvCxnSpPr>
        <p:spPr>
          <a:xfrm flipH="1" flipV="1">
            <a:off x="3903765" y="1163832"/>
            <a:ext cx="766" cy="721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453">
            <a:extLst>
              <a:ext uri="{FF2B5EF4-FFF2-40B4-BE49-F238E27FC236}">
                <a16:creationId xmlns:a16="http://schemas.microsoft.com/office/drawing/2014/main" id="{B6302C3A-4324-1A8D-E5FF-81408DD0B51A}"/>
              </a:ext>
            </a:extLst>
          </p:cNvPr>
          <p:cNvGrpSpPr/>
          <p:nvPr/>
        </p:nvGrpSpPr>
        <p:grpSpPr>
          <a:xfrm rot="7671557">
            <a:off x="2983512" y="1456615"/>
            <a:ext cx="241927" cy="335287"/>
            <a:chOff x="3476018" y="1655769"/>
            <a:chExt cx="349450" cy="484303"/>
          </a:xfrm>
        </p:grpSpPr>
        <p:sp>
          <p:nvSpPr>
            <p:cNvPr id="330" name="Flowchart: Delay 454">
              <a:extLst>
                <a:ext uri="{FF2B5EF4-FFF2-40B4-BE49-F238E27FC236}">
                  <a16:creationId xmlns:a16="http://schemas.microsoft.com/office/drawing/2014/main" id="{161CA0BC-0584-AA6C-0A0D-78A46C7E1618}"/>
                </a:ext>
              </a:extLst>
            </p:cNvPr>
            <p:cNvSpPr/>
            <p:nvPr/>
          </p:nvSpPr>
          <p:spPr>
            <a:xfrm rot="16200000">
              <a:off x="3518739" y="1694930"/>
              <a:ext cx="273165" cy="194844"/>
            </a:xfrm>
            <a:prstGeom prst="flowChartDelay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14:cNvPr>
                <p14:cNvContentPartPr/>
                <p14:nvPr/>
              </p14:nvContentPartPr>
              <p14:xfrm>
                <a:off x="3563025" y="1801595"/>
                <a:ext cx="177480" cy="94680"/>
              </p14:xfrm>
            </p:contentPart>
          </mc:Choice>
          <mc:Fallback xmlns="">
            <p:pic>
              <p:nvPicPr>
                <p:cNvPr id="331" name="Ink 455">
                  <a:extLst>
                    <a:ext uri="{FF2B5EF4-FFF2-40B4-BE49-F238E27FC236}">
                      <a16:creationId xmlns:a16="http://schemas.microsoft.com/office/drawing/2014/main" id="{5AD6429F-170C-1E1B-F84F-75826CAA71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6798" y="1795352"/>
                  <a:ext cx="189935" cy="10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14:cNvPr>
                <p14:cNvContentPartPr/>
                <p14:nvPr/>
              </p14:nvContentPartPr>
              <p14:xfrm>
                <a:off x="3703200" y="1798268"/>
                <a:ext cx="52920" cy="8280"/>
              </p14:xfrm>
            </p:contentPart>
          </mc:Choice>
          <mc:Fallback xmlns="">
            <p:pic>
              <p:nvPicPr>
                <p:cNvPr id="332" name="Ink 456">
                  <a:extLst>
                    <a:ext uri="{FF2B5EF4-FFF2-40B4-BE49-F238E27FC236}">
                      <a16:creationId xmlns:a16="http://schemas.microsoft.com/office/drawing/2014/main" id="{D33B2B48-8721-E0FC-5ACE-4A69F841DC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6912" y="1792058"/>
                  <a:ext cx="65495" cy="207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3" name="Oval 457">
              <a:extLst>
                <a:ext uri="{FF2B5EF4-FFF2-40B4-BE49-F238E27FC236}">
                  <a16:creationId xmlns:a16="http://schemas.microsoft.com/office/drawing/2014/main" id="{72E3EB11-F578-2FE7-E980-2D7AA2D6AE39}"/>
                </a:ext>
              </a:extLst>
            </p:cNvPr>
            <p:cNvSpPr/>
            <p:nvPr/>
          </p:nvSpPr>
          <p:spPr>
            <a:xfrm>
              <a:off x="3614458" y="1703767"/>
              <a:ext cx="74613" cy="742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sp>
          <p:nvSpPr>
            <p:cNvPr id="334" name="Oval 458">
              <a:extLst>
                <a:ext uri="{FF2B5EF4-FFF2-40B4-BE49-F238E27FC236}">
                  <a16:creationId xmlns:a16="http://schemas.microsoft.com/office/drawing/2014/main" id="{4B68811C-8CE5-4ED6-986F-7C4DBE513BE3}"/>
                </a:ext>
              </a:extLst>
            </p:cNvPr>
            <p:cNvSpPr/>
            <p:nvPr/>
          </p:nvSpPr>
          <p:spPr>
            <a:xfrm>
              <a:off x="3629614" y="1718024"/>
              <a:ext cx="45719" cy="45719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46" noProof="0" dirty="0"/>
            </a:p>
          </p:txBody>
        </p:sp>
        <p:grpSp>
          <p:nvGrpSpPr>
            <p:cNvPr id="335" name="Group 459">
              <a:extLst>
                <a:ext uri="{FF2B5EF4-FFF2-40B4-BE49-F238E27FC236}">
                  <a16:creationId xmlns:a16="http://schemas.microsoft.com/office/drawing/2014/main" id="{8413C36D-F3B7-6153-A22A-F7368F443EFF}"/>
                </a:ext>
              </a:extLst>
            </p:cNvPr>
            <p:cNvGrpSpPr/>
            <p:nvPr/>
          </p:nvGrpSpPr>
          <p:grpSpPr>
            <a:xfrm>
              <a:off x="3476018" y="1823415"/>
              <a:ext cx="349450" cy="316657"/>
              <a:chOff x="3476018" y="1823415"/>
              <a:chExt cx="349450" cy="31665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14:cNvPr>
                  <p14:cNvContentPartPr/>
                  <p14:nvPr/>
                </p14:nvContentPartPr>
                <p14:xfrm>
                  <a:off x="3476018" y="1873095"/>
                  <a:ext cx="45720" cy="30600"/>
                </p14:xfrm>
              </p:contentPart>
            </mc:Choice>
            <mc:Fallback xmlns="">
              <p:pic>
                <p:nvPicPr>
                  <p:cNvPr id="336" name="Ink 460">
                    <a:extLst>
                      <a:ext uri="{FF2B5EF4-FFF2-40B4-BE49-F238E27FC236}">
                        <a16:creationId xmlns:a16="http://schemas.microsoft.com/office/drawing/2014/main" id="{8DE83D37-6B31-89BA-205E-DBDB9E9334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69783" y="1866871"/>
                    <a:ext cx="58189" cy="43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14:cNvPr>
                  <p14:cNvContentPartPr/>
                  <p14:nvPr/>
                </p14:nvContentPartPr>
                <p14:xfrm>
                  <a:off x="3494738" y="1823415"/>
                  <a:ext cx="54720" cy="43200"/>
                </p14:xfrm>
              </p:contentPart>
            </mc:Choice>
            <mc:Fallback xmlns="">
              <p:pic>
                <p:nvPicPr>
                  <p:cNvPr id="337" name="Ink 461">
                    <a:extLst>
                      <a:ext uri="{FF2B5EF4-FFF2-40B4-BE49-F238E27FC236}">
                        <a16:creationId xmlns:a16="http://schemas.microsoft.com/office/drawing/2014/main" id="{3AD9876A-34EE-085B-73F6-7853D605D74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88484" y="1817244"/>
                    <a:ext cx="67227" cy="55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14:cNvPr>
                  <p14:cNvContentPartPr/>
                  <p14:nvPr/>
                </p14:nvContentPartPr>
                <p14:xfrm>
                  <a:off x="3777338" y="1870215"/>
                  <a:ext cx="44640" cy="36000"/>
                </p14:xfrm>
              </p:contentPart>
            </mc:Choice>
            <mc:Fallback xmlns="">
              <p:pic>
                <p:nvPicPr>
                  <p:cNvPr id="338" name="Ink 462">
                    <a:extLst>
                      <a:ext uri="{FF2B5EF4-FFF2-40B4-BE49-F238E27FC236}">
                        <a16:creationId xmlns:a16="http://schemas.microsoft.com/office/drawing/2014/main" id="{B17FB1DB-26AA-33A1-D255-50AC045747D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71109" y="1864044"/>
                    <a:ext cx="57098" cy="48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14:cNvPr>
                  <p14:cNvContentPartPr/>
                  <p14:nvPr/>
                </p14:nvContentPartPr>
                <p14:xfrm>
                  <a:off x="3757178" y="1831335"/>
                  <a:ext cx="46440" cy="36360"/>
                </p14:xfrm>
              </p:contentPart>
            </mc:Choice>
            <mc:Fallback xmlns="">
              <p:pic>
                <p:nvPicPr>
                  <p:cNvPr id="339" name="Ink 463">
                    <a:extLst>
                      <a:ext uri="{FF2B5EF4-FFF2-40B4-BE49-F238E27FC236}">
                        <a16:creationId xmlns:a16="http://schemas.microsoft.com/office/drawing/2014/main" id="{1331C3BA-E164-2FC8-81C0-1F14BE4EB85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50986" y="1825102"/>
                    <a:ext cx="58824" cy="4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14:cNvPr>
                  <p14:cNvContentPartPr/>
                  <p14:nvPr/>
                </p14:nvContentPartPr>
                <p14:xfrm>
                  <a:off x="3662748" y="1940992"/>
                  <a:ext cx="62640" cy="195120"/>
                </p14:xfrm>
              </p:contentPart>
            </mc:Choice>
            <mc:Fallback xmlns="">
              <p:pic>
                <p:nvPicPr>
                  <p:cNvPr id="340" name="Ink 464">
                    <a:extLst>
                      <a:ext uri="{FF2B5EF4-FFF2-40B4-BE49-F238E27FC236}">
                        <a16:creationId xmlns:a16="http://schemas.microsoft.com/office/drawing/2014/main" id="{6568545F-83F1-78C7-2033-29653918E4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56536" y="1934765"/>
                    <a:ext cx="75064" cy="207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14:cNvPr>
                  <p14:cNvContentPartPr/>
                  <p14:nvPr/>
                </p14:nvContentPartPr>
                <p14:xfrm>
                  <a:off x="3672468" y="1931992"/>
                  <a:ext cx="59400" cy="124200"/>
                </p14:xfrm>
              </p:contentPart>
            </mc:Choice>
            <mc:Fallback xmlns="">
              <p:pic>
                <p:nvPicPr>
                  <p:cNvPr id="341" name="Ink 465">
                    <a:extLst>
                      <a:ext uri="{FF2B5EF4-FFF2-40B4-BE49-F238E27FC236}">
                        <a16:creationId xmlns:a16="http://schemas.microsoft.com/office/drawing/2014/main" id="{C4996FDF-9391-7DC7-17B1-E32E971ECF4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66270" y="1925730"/>
                    <a:ext cx="71797" cy="136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14:cNvPr>
                  <p14:cNvContentPartPr/>
                  <p14:nvPr/>
                </p14:nvContentPartPr>
                <p14:xfrm>
                  <a:off x="3577068" y="1930912"/>
                  <a:ext cx="63720" cy="209160"/>
                </p14:xfrm>
              </p:contentPart>
            </mc:Choice>
            <mc:Fallback xmlns="">
              <p:pic>
                <p:nvPicPr>
                  <p:cNvPr id="342" name="Ink 466">
                    <a:extLst>
                      <a:ext uri="{FF2B5EF4-FFF2-40B4-BE49-F238E27FC236}">
                        <a16:creationId xmlns:a16="http://schemas.microsoft.com/office/drawing/2014/main" id="{62696BFA-8D05-AC47-8C28-397F7F57167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70902" y="1924684"/>
                    <a:ext cx="76053" cy="221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14:cNvPr>
                  <p14:cNvContentPartPr/>
                  <p14:nvPr/>
                </p14:nvContentPartPr>
                <p14:xfrm>
                  <a:off x="3561228" y="1928752"/>
                  <a:ext cx="60120" cy="129960"/>
                </p14:xfrm>
              </p:contentPart>
            </mc:Choice>
            <mc:Fallback xmlns="">
              <p:pic>
                <p:nvPicPr>
                  <p:cNvPr id="343" name="Ink 467">
                    <a:extLst>
                      <a:ext uri="{FF2B5EF4-FFF2-40B4-BE49-F238E27FC236}">
                        <a16:creationId xmlns:a16="http://schemas.microsoft.com/office/drawing/2014/main" id="{5A34774E-C140-BFD0-0B4F-EF12B99C55A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55009" y="1922539"/>
                    <a:ext cx="72559" cy="14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14:cNvPr>
                  <p14:cNvContentPartPr/>
                  <p14:nvPr/>
                </p14:nvContentPartPr>
                <p14:xfrm>
                  <a:off x="3673188" y="2036032"/>
                  <a:ext cx="44280" cy="95040"/>
                </p14:xfrm>
              </p:contentPart>
            </mc:Choice>
            <mc:Fallback xmlns="">
              <p:pic>
                <p:nvPicPr>
                  <p:cNvPr id="344" name="Ink 468">
                    <a:extLst>
                      <a:ext uri="{FF2B5EF4-FFF2-40B4-BE49-F238E27FC236}">
                        <a16:creationId xmlns:a16="http://schemas.microsoft.com/office/drawing/2014/main" id="{B0AC8EFA-9B85-D988-9E96-E1AA2E4B4CD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66937" y="2029766"/>
                    <a:ext cx="56783" cy="10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14:cNvPr>
                  <p14:cNvContentPartPr/>
                  <p14:nvPr/>
                </p14:nvContentPartPr>
                <p14:xfrm>
                  <a:off x="3572028" y="1936312"/>
                  <a:ext cx="67320" cy="200520"/>
                </p14:xfrm>
              </p:contentPart>
            </mc:Choice>
            <mc:Fallback xmlns="">
              <p:pic>
                <p:nvPicPr>
                  <p:cNvPr id="345" name="Ink 469">
                    <a:extLst>
                      <a:ext uri="{FF2B5EF4-FFF2-40B4-BE49-F238E27FC236}">
                        <a16:creationId xmlns:a16="http://schemas.microsoft.com/office/drawing/2014/main" id="{2940F2A8-6689-2F69-0948-7821780BFB0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565814" y="1930078"/>
                    <a:ext cx="79748" cy="21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14:cNvPr>
                  <p14:cNvContentPartPr/>
                  <p14:nvPr/>
                </p14:nvContentPartPr>
                <p14:xfrm>
                  <a:off x="3725748" y="2038912"/>
                  <a:ext cx="5400" cy="39960"/>
                </p14:xfrm>
              </p:contentPart>
            </mc:Choice>
            <mc:Fallback xmlns="">
              <p:pic>
                <p:nvPicPr>
                  <p:cNvPr id="346" name="Ink 470">
                    <a:extLst>
                      <a:ext uri="{FF2B5EF4-FFF2-40B4-BE49-F238E27FC236}">
                        <a16:creationId xmlns:a16="http://schemas.microsoft.com/office/drawing/2014/main" id="{866B6512-65F8-BC62-56AE-6867B134903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9857" y="2032764"/>
                    <a:ext cx="17182" cy="52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14:cNvPr>
                  <p14:cNvContentPartPr/>
                  <p14:nvPr/>
                </p14:nvContentPartPr>
                <p14:xfrm>
                  <a:off x="3726828" y="2015512"/>
                  <a:ext cx="6840" cy="60840"/>
                </p14:xfrm>
              </p:contentPart>
            </mc:Choice>
            <mc:Fallback xmlns="">
              <p:pic>
                <p:nvPicPr>
                  <p:cNvPr id="347" name="Ink 471">
                    <a:extLst>
                      <a:ext uri="{FF2B5EF4-FFF2-40B4-BE49-F238E27FC236}">
                        <a16:creationId xmlns:a16="http://schemas.microsoft.com/office/drawing/2014/main" id="{F57175A4-11DE-3AC9-9790-E1F7E07CEA8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720514" y="2009272"/>
                    <a:ext cx="19468" cy="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14:cNvPr>
                  <p14:cNvContentPartPr/>
                  <p14:nvPr/>
                </p14:nvContentPartPr>
                <p14:xfrm>
                  <a:off x="3557988" y="1939192"/>
                  <a:ext cx="63360" cy="114480"/>
                </p14:xfrm>
              </p:contentPart>
            </mc:Choice>
            <mc:Fallback xmlns="">
              <p:pic>
                <p:nvPicPr>
                  <p:cNvPr id="348" name="Ink 472">
                    <a:extLst>
                      <a:ext uri="{FF2B5EF4-FFF2-40B4-BE49-F238E27FC236}">
                        <a16:creationId xmlns:a16="http://schemas.microsoft.com/office/drawing/2014/main" id="{B0DEEAA8-3537-DD06-1210-7AB8DA80AD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551756" y="1932948"/>
                    <a:ext cx="75824" cy="126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14:cNvPr>
                  <p14:cNvContentPartPr/>
                  <p14:nvPr/>
                </p14:nvContentPartPr>
                <p14:xfrm>
                  <a:off x="3801708" y="1867192"/>
                  <a:ext cx="23760" cy="45360"/>
                </p14:xfrm>
              </p:contentPart>
            </mc:Choice>
            <mc:Fallback xmlns="">
              <p:pic>
                <p:nvPicPr>
                  <p:cNvPr id="349" name="Ink 473">
                    <a:extLst>
                      <a:ext uri="{FF2B5EF4-FFF2-40B4-BE49-F238E27FC236}">
                        <a16:creationId xmlns:a16="http://schemas.microsoft.com/office/drawing/2014/main" id="{B9BBDFCE-39AA-C4CE-071F-421F609F52D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795510" y="1861007"/>
                    <a:ext cx="36157" cy="577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50" name="Oval 474">
            <a:extLst>
              <a:ext uri="{FF2B5EF4-FFF2-40B4-BE49-F238E27FC236}">
                <a16:creationId xmlns:a16="http://schemas.microsoft.com/office/drawing/2014/main" id="{32EB41BD-F58F-533A-9671-8D4B5C26DCD2}"/>
              </a:ext>
            </a:extLst>
          </p:cNvPr>
          <p:cNvSpPr/>
          <p:nvPr/>
        </p:nvSpPr>
        <p:spPr>
          <a:xfrm>
            <a:off x="2734998" y="387488"/>
            <a:ext cx="1780309" cy="1719339"/>
          </a:xfrm>
          <a:prstGeom prst="ellipse">
            <a:avLst/>
          </a:prstGeom>
          <a:noFill/>
          <a:ln w="19050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46" noProof="0" dirty="0"/>
          </a:p>
        </p:txBody>
      </p:sp>
      <p:cxnSp>
        <p:nvCxnSpPr>
          <p:cNvPr id="351" name="Connector: Curved 475">
            <a:extLst>
              <a:ext uri="{FF2B5EF4-FFF2-40B4-BE49-F238E27FC236}">
                <a16:creationId xmlns:a16="http://schemas.microsoft.com/office/drawing/2014/main" id="{EEB83B5C-44A9-670B-3D8D-5D2B43AB02C6}"/>
              </a:ext>
            </a:extLst>
          </p:cNvPr>
          <p:cNvCxnSpPr/>
          <p:nvPr/>
        </p:nvCxnSpPr>
        <p:spPr>
          <a:xfrm rot="5400000" flipH="1" flipV="1">
            <a:off x="3181026" y="1225515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Curved 476">
            <a:extLst>
              <a:ext uri="{FF2B5EF4-FFF2-40B4-BE49-F238E27FC236}">
                <a16:creationId xmlns:a16="http://schemas.microsoft.com/office/drawing/2014/main" id="{92693E72-448A-FB9E-FBE4-5A181FB4AF62}"/>
              </a:ext>
            </a:extLst>
          </p:cNvPr>
          <p:cNvCxnSpPr/>
          <p:nvPr/>
        </p:nvCxnSpPr>
        <p:spPr>
          <a:xfrm rot="5400000" flipH="1" flipV="1">
            <a:off x="3220050" y="1341687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or: Curved 477">
            <a:extLst>
              <a:ext uri="{FF2B5EF4-FFF2-40B4-BE49-F238E27FC236}">
                <a16:creationId xmlns:a16="http://schemas.microsoft.com/office/drawing/2014/main" id="{19B3C48B-8985-5AAE-B5D4-07DDB45F20B8}"/>
              </a:ext>
            </a:extLst>
          </p:cNvPr>
          <p:cNvCxnSpPr/>
          <p:nvPr/>
        </p:nvCxnSpPr>
        <p:spPr>
          <a:xfrm rot="5400000" flipH="1" flipV="1">
            <a:off x="3299950" y="1426100"/>
            <a:ext cx="200585" cy="173844"/>
          </a:xfrm>
          <a:prstGeom prst="curved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478">
            <a:extLst>
              <a:ext uri="{FF2B5EF4-FFF2-40B4-BE49-F238E27FC236}">
                <a16:creationId xmlns:a16="http://schemas.microsoft.com/office/drawing/2014/main" id="{A7BA611B-645E-2816-B557-372EEBB65C51}"/>
              </a:ext>
            </a:extLst>
          </p:cNvPr>
          <p:cNvSpPr txBox="1"/>
          <p:nvPr/>
        </p:nvSpPr>
        <p:spPr>
          <a:xfrm>
            <a:off x="3116937" y="1719194"/>
            <a:ext cx="94288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46" noProof="0" dirty="0" err="1"/>
              <a:t>nanosensor</a:t>
            </a:r>
            <a:endParaRPr lang="en-GB" sz="1246" noProof="0" dirty="0"/>
          </a:p>
        </p:txBody>
      </p:sp>
      <p:sp>
        <p:nvSpPr>
          <p:cNvPr id="355" name="TextBox 479">
            <a:extLst>
              <a:ext uri="{FF2B5EF4-FFF2-40B4-BE49-F238E27FC236}">
                <a16:creationId xmlns:a16="http://schemas.microsoft.com/office/drawing/2014/main" id="{B49B5EAE-AD5B-024A-616F-B35C55805B17}"/>
              </a:ext>
            </a:extLst>
          </p:cNvPr>
          <p:cNvSpPr txBox="1"/>
          <p:nvPr/>
        </p:nvSpPr>
        <p:spPr>
          <a:xfrm>
            <a:off x="3431192" y="815435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/>
              <a:t>Gateway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3D07-553C-A61B-EC17-5DD426D60E4F}"/>
              </a:ext>
            </a:extLst>
          </p:cNvPr>
          <p:cNvSpPr txBox="1"/>
          <p:nvPr/>
        </p:nvSpPr>
        <p:spPr>
          <a:xfrm>
            <a:off x="5934066" y="6293033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431" name="Straight Connector 270">
            <a:extLst>
              <a:ext uri="{FF2B5EF4-FFF2-40B4-BE49-F238E27FC236}">
                <a16:creationId xmlns:a16="http://schemas.microsoft.com/office/drawing/2014/main" id="{DD911337-CC59-B17C-17D0-28D94E75509C}"/>
              </a:ext>
            </a:extLst>
          </p:cNvPr>
          <p:cNvCxnSpPr>
            <a:cxnSpLocks/>
          </p:cNvCxnSpPr>
          <p:nvPr/>
        </p:nvCxnSpPr>
        <p:spPr>
          <a:xfrm flipH="1" flipV="1">
            <a:off x="3869142" y="398236"/>
            <a:ext cx="1636308" cy="23534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271">
            <a:extLst>
              <a:ext uri="{FF2B5EF4-FFF2-40B4-BE49-F238E27FC236}">
                <a16:creationId xmlns:a16="http://schemas.microsoft.com/office/drawing/2014/main" id="{09DC7820-9C16-BF99-BF59-B82276A76CBD}"/>
              </a:ext>
            </a:extLst>
          </p:cNvPr>
          <p:cNvCxnSpPr>
            <a:cxnSpLocks/>
          </p:cNvCxnSpPr>
          <p:nvPr/>
        </p:nvCxnSpPr>
        <p:spPr>
          <a:xfrm flipH="1" flipV="1">
            <a:off x="4130595" y="1970240"/>
            <a:ext cx="1006184" cy="846084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5561B35-5B1D-66AD-7002-552AD6AAE28B}"/>
              </a:ext>
            </a:extLst>
          </p:cNvPr>
          <p:cNvGrpSpPr/>
          <p:nvPr/>
        </p:nvGrpSpPr>
        <p:grpSpPr>
          <a:xfrm>
            <a:off x="5093230" y="598063"/>
            <a:ext cx="2461079" cy="2183731"/>
            <a:chOff x="6017199" y="674115"/>
            <a:chExt cx="2461079" cy="2183731"/>
          </a:xfrm>
        </p:grpSpPr>
        <p:sp>
          <p:nvSpPr>
            <p:cNvPr id="434" name="Cube 5">
              <a:extLst>
                <a:ext uri="{FF2B5EF4-FFF2-40B4-BE49-F238E27FC236}">
                  <a16:creationId xmlns:a16="http://schemas.microsoft.com/office/drawing/2014/main" id="{71D6FF44-2276-4BAC-7ED6-F7B5D1FB41DC}"/>
                </a:ext>
              </a:extLst>
            </p:cNvPr>
            <p:cNvSpPr/>
            <p:nvPr/>
          </p:nvSpPr>
          <p:spPr>
            <a:xfrm>
              <a:off x="6017199" y="1850318"/>
              <a:ext cx="2454920" cy="1007528"/>
            </a:xfrm>
            <a:prstGeom prst="cube">
              <a:avLst>
                <a:gd name="adj" fmla="val 41079"/>
              </a:avLst>
            </a:prstGeom>
            <a:solidFill>
              <a:srgbClr val="C00000">
                <a:alpha val="27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5" name="Cube 6">
              <a:extLst>
                <a:ext uri="{FF2B5EF4-FFF2-40B4-BE49-F238E27FC236}">
                  <a16:creationId xmlns:a16="http://schemas.microsoft.com/office/drawing/2014/main" id="{D9516BBD-89ED-A403-952C-101CE31510D1}"/>
                </a:ext>
              </a:extLst>
            </p:cNvPr>
            <p:cNvSpPr/>
            <p:nvPr/>
          </p:nvSpPr>
          <p:spPr>
            <a:xfrm>
              <a:off x="6024336" y="716529"/>
              <a:ext cx="2446404" cy="1565714"/>
            </a:xfrm>
            <a:prstGeom prst="cube">
              <a:avLst>
                <a:gd name="adj" fmla="val 25719"/>
              </a:avLst>
            </a:prstGeom>
            <a:solidFill>
              <a:schemeClr val="accent2">
                <a:lumMod val="20000"/>
                <a:lumOff val="80000"/>
                <a:alpha val="8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36" name="Cube 51">
              <a:extLst>
                <a:ext uri="{FF2B5EF4-FFF2-40B4-BE49-F238E27FC236}">
                  <a16:creationId xmlns:a16="http://schemas.microsoft.com/office/drawing/2014/main" id="{E00E876A-125D-F2A7-A2BB-719AA4F5EC7C}"/>
                </a:ext>
              </a:extLst>
            </p:cNvPr>
            <p:cNvSpPr/>
            <p:nvPr/>
          </p:nvSpPr>
          <p:spPr>
            <a:xfrm>
              <a:off x="6020812" y="720109"/>
              <a:ext cx="2454920" cy="525748"/>
            </a:xfrm>
            <a:prstGeom prst="cube">
              <a:avLst>
                <a:gd name="adj" fmla="val 77415"/>
              </a:avLst>
            </a:prstGeom>
            <a:blipFill dpi="0" rotWithShape="1">
              <a:blip r:embed="rId35">
                <a:alphaModFix amt="55000"/>
              </a:blip>
              <a:srcRect/>
              <a:tile tx="0" ty="0" sx="100000" sy="100000" flip="none" algn="tl"/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14:cNvPr>
                <p14:cNvContentPartPr/>
                <p14:nvPr/>
              </p14:nvContentPartPr>
              <p14:xfrm>
                <a:off x="6037083" y="1616603"/>
                <a:ext cx="492480" cy="197280"/>
              </p14:xfrm>
            </p:contentPart>
          </mc:Choice>
          <mc:Fallback xmlns="">
            <p:pic>
              <p:nvPicPr>
                <p:cNvPr id="437" name="Ink 52">
                  <a:extLst>
                    <a:ext uri="{FF2B5EF4-FFF2-40B4-BE49-F238E27FC236}">
                      <a16:creationId xmlns:a16="http://schemas.microsoft.com/office/drawing/2014/main" id="{BA00604E-462D-1879-E825-77BBDC25F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763" y="1612275"/>
                  <a:ext cx="501120" cy="205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14:cNvPr>
                <p14:cNvContentPartPr/>
                <p14:nvPr/>
              </p14:nvContentPartPr>
              <p14:xfrm>
                <a:off x="6039963" y="1818203"/>
                <a:ext cx="429840" cy="236160"/>
              </p14:xfrm>
            </p:contentPart>
          </mc:Choice>
          <mc:Fallback xmlns="">
            <p:pic>
              <p:nvPicPr>
                <p:cNvPr id="438" name="Ink 53">
                  <a:extLst>
                    <a:ext uri="{FF2B5EF4-FFF2-40B4-BE49-F238E27FC236}">
                      <a16:creationId xmlns:a16="http://schemas.microsoft.com/office/drawing/2014/main" id="{2D57643F-C0E9-FEE8-7AD4-D4F24141AE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43" y="1813883"/>
                  <a:ext cx="43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14:cNvPr>
                <p14:cNvContentPartPr/>
                <p14:nvPr/>
              </p14:nvContentPartPr>
              <p14:xfrm>
                <a:off x="6043563" y="2083163"/>
                <a:ext cx="303480" cy="181080"/>
              </p14:xfrm>
            </p:contentPart>
          </mc:Choice>
          <mc:Fallback xmlns="">
            <p:pic>
              <p:nvPicPr>
                <p:cNvPr id="439" name="Ink 54">
                  <a:extLst>
                    <a:ext uri="{FF2B5EF4-FFF2-40B4-BE49-F238E27FC236}">
                      <a16:creationId xmlns:a16="http://schemas.microsoft.com/office/drawing/2014/main" id="{6757A91F-928D-D5E7-883F-EB466688D0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48" y="2078843"/>
                  <a:ext cx="3121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14:cNvPr>
                <p14:cNvContentPartPr/>
                <p14:nvPr/>
              </p14:nvContentPartPr>
              <p14:xfrm>
                <a:off x="6288723" y="1955363"/>
                <a:ext cx="774360" cy="244800"/>
              </p14:xfrm>
            </p:contentPart>
          </mc:Choice>
          <mc:Fallback xmlns="">
            <p:pic>
              <p:nvPicPr>
                <p:cNvPr id="440" name="Ink 55">
                  <a:extLst>
                    <a:ext uri="{FF2B5EF4-FFF2-40B4-BE49-F238E27FC236}">
                      <a16:creationId xmlns:a16="http://schemas.microsoft.com/office/drawing/2014/main" id="{95B78E76-E363-CE69-CE40-0E4B9F8F0F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4403" y="1951043"/>
                  <a:ext cx="78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14:cNvPr>
                <p14:cNvContentPartPr/>
                <p14:nvPr/>
              </p14:nvContentPartPr>
              <p14:xfrm>
                <a:off x="6292683" y="1405283"/>
                <a:ext cx="911160" cy="196200"/>
              </p14:xfrm>
            </p:contentPart>
          </mc:Choice>
          <mc:Fallback xmlns="">
            <p:pic>
              <p:nvPicPr>
                <p:cNvPr id="441" name="Ink 56">
                  <a:extLst>
                    <a:ext uri="{FF2B5EF4-FFF2-40B4-BE49-F238E27FC236}">
                      <a16:creationId xmlns:a16="http://schemas.microsoft.com/office/drawing/2014/main" id="{3DFFF047-2F16-9597-A047-1891A0C82F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8363" y="1400963"/>
                  <a:ext cx="91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14:cNvPr>
                <p14:cNvContentPartPr/>
                <p14:nvPr/>
              </p14:nvContentPartPr>
              <p14:xfrm>
                <a:off x="6375843" y="1687883"/>
                <a:ext cx="753480" cy="234720"/>
              </p14:xfrm>
            </p:contentPart>
          </mc:Choice>
          <mc:Fallback xmlns="">
            <p:pic>
              <p:nvPicPr>
                <p:cNvPr id="442" name="Ink 57">
                  <a:extLst>
                    <a:ext uri="{FF2B5EF4-FFF2-40B4-BE49-F238E27FC236}">
                      <a16:creationId xmlns:a16="http://schemas.microsoft.com/office/drawing/2014/main" id="{7350EE84-8CAA-6796-B454-79AEE9C75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521" y="1683556"/>
                  <a:ext cx="762124" cy="243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14:cNvPr>
                <p14:cNvContentPartPr/>
                <p14:nvPr/>
              </p14:nvContentPartPr>
              <p14:xfrm>
                <a:off x="6811443" y="1584203"/>
                <a:ext cx="687960" cy="219960"/>
              </p14:xfrm>
            </p:contentPart>
          </mc:Choice>
          <mc:Fallback xmlns="">
            <p:pic>
              <p:nvPicPr>
                <p:cNvPr id="443" name="Ink 58">
                  <a:extLst>
                    <a:ext uri="{FF2B5EF4-FFF2-40B4-BE49-F238E27FC236}">
                      <a16:creationId xmlns:a16="http://schemas.microsoft.com/office/drawing/2014/main" id="{7295095B-F926-2895-1F4E-03B430FA6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7123" y="1579883"/>
                  <a:ext cx="69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14:cNvPr>
                <p14:cNvContentPartPr/>
                <p14:nvPr/>
              </p14:nvContentPartPr>
              <p14:xfrm>
                <a:off x="7083603" y="1874003"/>
                <a:ext cx="240840" cy="111960"/>
              </p14:xfrm>
            </p:contentPart>
          </mc:Choice>
          <mc:Fallback xmlns="">
            <p:pic>
              <p:nvPicPr>
                <p:cNvPr id="444" name="Ink 59">
                  <a:extLst>
                    <a:ext uri="{FF2B5EF4-FFF2-40B4-BE49-F238E27FC236}">
                      <a16:creationId xmlns:a16="http://schemas.microsoft.com/office/drawing/2014/main" id="{B15713FD-BE59-D284-5C7F-6A1AC6AA6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9283" y="1869697"/>
                  <a:ext cx="249480" cy="12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14:cNvPr>
                <p14:cNvContentPartPr/>
                <p14:nvPr/>
              </p14:nvContentPartPr>
              <p14:xfrm>
                <a:off x="7438203" y="1593923"/>
                <a:ext cx="597240" cy="174600"/>
              </p14:xfrm>
            </p:contentPart>
          </mc:Choice>
          <mc:Fallback xmlns="">
            <p:pic>
              <p:nvPicPr>
                <p:cNvPr id="445" name="Ink 60">
                  <a:extLst>
                    <a:ext uri="{FF2B5EF4-FFF2-40B4-BE49-F238E27FC236}">
                      <a16:creationId xmlns:a16="http://schemas.microsoft.com/office/drawing/2014/main" id="{EBF91353-77DE-B8D4-F39A-92231D79FA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880" y="1589603"/>
                  <a:ext cx="605885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14:cNvPr>
                <p14:cNvContentPartPr/>
                <p14:nvPr/>
              </p14:nvContentPartPr>
              <p14:xfrm>
                <a:off x="6914043" y="1264163"/>
                <a:ext cx="704160" cy="300960"/>
              </p14:xfrm>
            </p:contentPart>
          </mc:Choice>
          <mc:Fallback xmlns="">
            <p:pic>
              <p:nvPicPr>
                <p:cNvPr id="446" name="Ink 61">
                  <a:extLst>
                    <a:ext uri="{FF2B5EF4-FFF2-40B4-BE49-F238E27FC236}">
                      <a16:creationId xmlns:a16="http://schemas.microsoft.com/office/drawing/2014/main" id="{B504E3F2-6BE5-8E31-5D71-E168694F4A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9723" y="1259843"/>
                  <a:ext cx="71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14:cNvPr>
                <p14:cNvContentPartPr/>
                <p14:nvPr/>
              </p14:nvContentPartPr>
              <p14:xfrm>
                <a:off x="7454842" y="1296968"/>
                <a:ext cx="572760" cy="169920"/>
              </p14:xfrm>
            </p:contentPart>
          </mc:Choice>
          <mc:Fallback xmlns="">
            <p:pic>
              <p:nvPicPr>
                <p:cNvPr id="447" name="Ink 62">
                  <a:extLst>
                    <a:ext uri="{FF2B5EF4-FFF2-40B4-BE49-F238E27FC236}">
                      <a16:creationId xmlns:a16="http://schemas.microsoft.com/office/drawing/2014/main" id="{E92F2824-8273-2B1F-F704-4EA14F7539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525" y="1292648"/>
                  <a:ext cx="58139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14:cNvPr>
                <p14:cNvContentPartPr/>
                <p14:nvPr/>
              </p14:nvContentPartPr>
              <p14:xfrm>
                <a:off x="7487656" y="1850000"/>
                <a:ext cx="253800" cy="72720"/>
              </p14:xfrm>
            </p:contentPart>
          </mc:Choice>
          <mc:Fallback xmlns="">
            <p:pic>
              <p:nvPicPr>
                <p:cNvPr id="448" name="Ink 63">
                  <a:extLst>
                    <a:ext uri="{FF2B5EF4-FFF2-40B4-BE49-F238E27FC236}">
                      <a16:creationId xmlns:a16="http://schemas.microsoft.com/office/drawing/2014/main" id="{88AEDFEF-913B-F4CB-E5CD-90EBB3A7CF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3336" y="1845680"/>
                  <a:ext cx="262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14:cNvPr>
                <p14:cNvContentPartPr/>
                <p14:nvPr/>
              </p14:nvContentPartPr>
              <p14:xfrm>
                <a:off x="7531648" y="1248008"/>
                <a:ext cx="525600" cy="193320"/>
              </p14:xfrm>
            </p:contentPart>
          </mc:Choice>
          <mc:Fallback xmlns="">
            <p:pic>
              <p:nvPicPr>
                <p:cNvPr id="449" name="Ink 64">
                  <a:extLst>
                    <a:ext uri="{FF2B5EF4-FFF2-40B4-BE49-F238E27FC236}">
                      <a16:creationId xmlns:a16="http://schemas.microsoft.com/office/drawing/2014/main" id="{6ED97154-7D84-F7BF-CF95-54577D41A1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328" y="1243680"/>
                  <a:ext cx="534240" cy="201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14:cNvPr>
                <p14:cNvContentPartPr/>
                <p14:nvPr/>
              </p14:nvContentPartPr>
              <p14:xfrm>
                <a:off x="6050003" y="1261384"/>
                <a:ext cx="278640" cy="15480"/>
              </p14:xfrm>
            </p:contentPart>
          </mc:Choice>
          <mc:Fallback xmlns="">
            <p:pic>
              <p:nvPicPr>
                <p:cNvPr id="450" name="Ink 65">
                  <a:extLst>
                    <a:ext uri="{FF2B5EF4-FFF2-40B4-BE49-F238E27FC236}">
                      <a16:creationId xmlns:a16="http://schemas.microsoft.com/office/drawing/2014/main" id="{E550A90A-E18E-F943-EE3B-A9948C980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683" y="1256961"/>
                  <a:ext cx="287280" cy="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14:cNvPr>
                <p14:cNvContentPartPr/>
                <p14:nvPr/>
              </p14:nvContentPartPr>
              <p14:xfrm>
                <a:off x="6050363" y="1282984"/>
                <a:ext cx="447120" cy="42120"/>
              </p14:xfrm>
            </p:contentPart>
          </mc:Choice>
          <mc:Fallback xmlns="">
            <p:pic>
              <p:nvPicPr>
                <p:cNvPr id="451" name="Ink 66">
                  <a:extLst>
                    <a:ext uri="{FF2B5EF4-FFF2-40B4-BE49-F238E27FC236}">
                      <a16:creationId xmlns:a16="http://schemas.microsoft.com/office/drawing/2014/main" id="{A7609372-D5FB-D9C8-F611-444B182903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6046" y="1278664"/>
                  <a:ext cx="455753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14:cNvPr>
                <p14:cNvContentPartPr/>
                <p14:nvPr/>
              </p14:nvContentPartPr>
              <p14:xfrm>
                <a:off x="6246603" y="2185403"/>
                <a:ext cx="513720" cy="89640"/>
              </p14:xfrm>
            </p:contentPart>
          </mc:Choice>
          <mc:Fallback xmlns="">
            <p:pic>
              <p:nvPicPr>
                <p:cNvPr id="490" name="Ink 68">
                  <a:extLst>
                    <a:ext uri="{FF2B5EF4-FFF2-40B4-BE49-F238E27FC236}">
                      <a16:creationId xmlns:a16="http://schemas.microsoft.com/office/drawing/2014/main" id="{F4319E04-56AC-D4E4-AD77-0227C18279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2283" y="2181083"/>
                  <a:ext cx="52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14:cNvPr>
                <p14:cNvContentPartPr/>
                <p14:nvPr/>
              </p14:nvContentPartPr>
              <p14:xfrm>
                <a:off x="6293763" y="2066243"/>
                <a:ext cx="360" cy="360"/>
              </p14:xfrm>
            </p:contentPart>
          </mc:Choice>
          <mc:Fallback xmlns="">
            <p:pic>
              <p:nvPicPr>
                <p:cNvPr id="491" name="Ink 69">
                  <a:extLst>
                    <a:ext uri="{FF2B5EF4-FFF2-40B4-BE49-F238E27FC236}">
                      <a16:creationId xmlns:a16="http://schemas.microsoft.com/office/drawing/2014/main" id="{FC2529C3-EDFF-E802-38FA-E1FCEEF0C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9443" y="206192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14:cNvPr>
                <p14:cNvContentPartPr/>
                <p14:nvPr/>
              </p14:nvContentPartPr>
              <p14:xfrm>
                <a:off x="6874083" y="2053283"/>
                <a:ext cx="432720" cy="230400"/>
              </p14:xfrm>
            </p:contentPart>
          </mc:Choice>
          <mc:Fallback xmlns="">
            <p:pic>
              <p:nvPicPr>
                <p:cNvPr id="492" name="Ink 70">
                  <a:extLst>
                    <a:ext uri="{FF2B5EF4-FFF2-40B4-BE49-F238E27FC236}">
                      <a16:creationId xmlns:a16="http://schemas.microsoft.com/office/drawing/2014/main" id="{535024A8-1615-0455-355E-C85B2BFAFF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763" y="2048956"/>
                  <a:ext cx="441360" cy="239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14:cNvPr>
                <p14:cNvContentPartPr/>
                <p14:nvPr/>
              </p14:nvContentPartPr>
              <p14:xfrm>
                <a:off x="6983163" y="2118803"/>
                <a:ext cx="114120" cy="96120"/>
              </p14:xfrm>
            </p:contentPart>
          </mc:Choice>
          <mc:Fallback xmlns="">
            <p:pic>
              <p:nvPicPr>
                <p:cNvPr id="493" name="Ink 71">
                  <a:extLst>
                    <a:ext uri="{FF2B5EF4-FFF2-40B4-BE49-F238E27FC236}">
                      <a16:creationId xmlns:a16="http://schemas.microsoft.com/office/drawing/2014/main" id="{4C0E0D7A-AEEF-A9F5-2038-9A57C0584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843" y="2114483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14:cNvPr>
                <p14:cNvContentPartPr/>
                <p14:nvPr/>
              </p14:nvContentPartPr>
              <p14:xfrm>
                <a:off x="6941403" y="2068043"/>
                <a:ext cx="108000" cy="87840"/>
              </p14:xfrm>
            </p:contentPart>
          </mc:Choice>
          <mc:Fallback xmlns="">
            <p:pic>
              <p:nvPicPr>
                <p:cNvPr id="494" name="Ink 72">
                  <a:extLst>
                    <a:ext uri="{FF2B5EF4-FFF2-40B4-BE49-F238E27FC236}">
                      <a16:creationId xmlns:a16="http://schemas.microsoft.com/office/drawing/2014/main" id="{76224DD5-FA8A-413D-5866-3B8F619C2C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083" y="2063723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14:cNvPr>
                <p14:cNvContentPartPr/>
                <p14:nvPr/>
              </p14:nvContentPartPr>
              <p14:xfrm>
                <a:off x="7370883" y="1651523"/>
                <a:ext cx="671760" cy="279360"/>
              </p14:xfrm>
            </p:contentPart>
          </mc:Choice>
          <mc:Fallback xmlns="">
            <p:pic>
              <p:nvPicPr>
                <p:cNvPr id="495" name="Ink 73">
                  <a:extLst>
                    <a:ext uri="{FF2B5EF4-FFF2-40B4-BE49-F238E27FC236}">
                      <a16:creationId xmlns:a16="http://schemas.microsoft.com/office/drawing/2014/main" id="{049D52C5-987B-C52C-B605-871B9551F3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6563" y="1647209"/>
                  <a:ext cx="680400" cy="28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14:cNvPr>
                <p14:cNvContentPartPr/>
                <p14:nvPr/>
              </p14:nvContentPartPr>
              <p14:xfrm>
                <a:off x="7752843" y="1769243"/>
                <a:ext cx="306360" cy="180000"/>
              </p14:xfrm>
            </p:contentPart>
          </mc:Choice>
          <mc:Fallback xmlns="">
            <p:pic>
              <p:nvPicPr>
                <p:cNvPr id="496" name="Ink 74">
                  <a:extLst>
                    <a:ext uri="{FF2B5EF4-FFF2-40B4-BE49-F238E27FC236}">
                      <a16:creationId xmlns:a16="http://schemas.microsoft.com/office/drawing/2014/main" id="{8AA7118A-5FFD-D82C-69E6-E857991D63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8528" y="1764923"/>
                  <a:ext cx="31499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14:cNvPr>
                <p14:cNvContentPartPr/>
                <p14:nvPr/>
              </p14:nvContentPartPr>
              <p14:xfrm>
                <a:off x="7383483" y="1934123"/>
                <a:ext cx="667800" cy="50040"/>
              </p14:xfrm>
            </p:contentPart>
          </mc:Choice>
          <mc:Fallback xmlns="">
            <p:pic>
              <p:nvPicPr>
                <p:cNvPr id="497" name="Ink 75">
                  <a:extLst>
                    <a:ext uri="{FF2B5EF4-FFF2-40B4-BE49-F238E27FC236}">
                      <a16:creationId xmlns:a16="http://schemas.microsoft.com/office/drawing/2014/main" id="{2CCDFE74-56E6-515F-BD03-2130A24E2E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9163" y="1929803"/>
                  <a:ext cx="67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14:cNvPr>
                <p14:cNvContentPartPr/>
                <p14:nvPr/>
              </p14:nvContentPartPr>
              <p14:xfrm>
                <a:off x="7306936" y="1970240"/>
                <a:ext cx="740160" cy="150840"/>
              </p14:xfrm>
            </p:contentPart>
          </mc:Choice>
          <mc:Fallback xmlns="">
            <p:pic>
              <p:nvPicPr>
                <p:cNvPr id="498" name="Ink 76">
                  <a:extLst>
                    <a:ext uri="{FF2B5EF4-FFF2-40B4-BE49-F238E27FC236}">
                      <a16:creationId xmlns:a16="http://schemas.microsoft.com/office/drawing/2014/main" id="{7A679A12-DBD1-1755-4233-7B8B6714E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2618" y="1965920"/>
                  <a:ext cx="7487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14:cNvPr>
                <p14:cNvContentPartPr/>
                <p14:nvPr/>
              </p14:nvContentPartPr>
              <p14:xfrm>
                <a:off x="7581256" y="2142680"/>
                <a:ext cx="468000" cy="137880"/>
              </p14:xfrm>
            </p:contentPart>
          </mc:Choice>
          <mc:Fallback xmlns="">
            <p:pic>
              <p:nvPicPr>
                <p:cNvPr id="499" name="Ink 77">
                  <a:extLst>
                    <a:ext uri="{FF2B5EF4-FFF2-40B4-BE49-F238E27FC236}">
                      <a16:creationId xmlns:a16="http://schemas.microsoft.com/office/drawing/2014/main" id="{B2966FE4-677C-9CD9-D25D-3EC1D985F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76936" y="2138360"/>
                  <a:ext cx="47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14:cNvPr>
                <p14:cNvContentPartPr/>
                <p14:nvPr/>
              </p14:nvContentPartPr>
              <p14:xfrm>
                <a:off x="7221256" y="2123960"/>
                <a:ext cx="472680" cy="151920"/>
              </p14:xfrm>
            </p:contentPart>
          </mc:Choice>
          <mc:Fallback xmlns="">
            <p:pic>
              <p:nvPicPr>
                <p:cNvPr id="500" name="Ink 78">
                  <a:extLst>
                    <a:ext uri="{FF2B5EF4-FFF2-40B4-BE49-F238E27FC236}">
                      <a16:creationId xmlns:a16="http://schemas.microsoft.com/office/drawing/2014/main" id="{7C73E15D-E63F-D7BF-FCA3-5295846F2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936" y="2119640"/>
                  <a:ext cx="48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14:cNvPr>
                <p14:cNvContentPartPr/>
                <p14:nvPr/>
              </p14:nvContentPartPr>
              <p14:xfrm>
                <a:off x="7158976" y="2247080"/>
                <a:ext cx="1800" cy="35640"/>
              </p14:xfrm>
            </p:contentPart>
          </mc:Choice>
          <mc:Fallback xmlns="">
            <p:pic>
              <p:nvPicPr>
                <p:cNvPr id="501" name="Ink 79">
                  <a:extLst>
                    <a:ext uri="{FF2B5EF4-FFF2-40B4-BE49-F238E27FC236}">
                      <a16:creationId xmlns:a16="http://schemas.microsoft.com/office/drawing/2014/main" id="{DFEE26E4-4F5D-6B01-EA40-4324E483BB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4656" y="2242760"/>
                  <a:ext cx="10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14:cNvPr>
                <p14:cNvContentPartPr/>
                <p14:nvPr/>
              </p14:nvContentPartPr>
              <p14:xfrm>
                <a:off x="7623016" y="2094800"/>
                <a:ext cx="171000" cy="22320"/>
              </p14:xfrm>
            </p:contentPart>
          </mc:Choice>
          <mc:Fallback xmlns="">
            <p:pic>
              <p:nvPicPr>
                <p:cNvPr id="502" name="Ink 80">
                  <a:extLst>
                    <a:ext uri="{FF2B5EF4-FFF2-40B4-BE49-F238E27FC236}">
                      <a16:creationId xmlns:a16="http://schemas.microsoft.com/office/drawing/2014/main" id="{2A74681D-1DD2-638B-9107-2B02D74D33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8687" y="2090480"/>
                  <a:ext cx="17965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14:cNvPr>
                <p14:cNvContentPartPr/>
                <p14:nvPr/>
              </p14:nvContentPartPr>
              <p14:xfrm>
                <a:off x="7616896" y="2089760"/>
                <a:ext cx="154440" cy="23400"/>
              </p14:xfrm>
            </p:contentPart>
          </mc:Choice>
          <mc:Fallback xmlns="">
            <p:pic>
              <p:nvPicPr>
                <p:cNvPr id="503" name="Ink 81">
                  <a:extLst>
                    <a:ext uri="{FF2B5EF4-FFF2-40B4-BE49-F238E27FC236}">
                      <a16:creationId xmlns:a16="http://schemas.microsoft.com/office/drawing/2014/main" id="{33248B4F-D4D2-AB43-63A2-E66F016494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2586" y="2085372"/>
                  <a:ext cx="163060" cy="32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14:cNvPr>
                <p14:cNvContentPartPr/>
                <p14:nvPr/>
              </p14:nvContentPartPr>
              <p14:xfrm>
                <a:off x="6516736" y="1951520"/>
                <a:ext cx="230040" cy="23760"/>
              </p14:xfrm>
            </p:contentPart>
          </mc:Choice>
          <mc:Fallback xmlns="">
            <p:pic>
              <p:nvPicPr>
                <p:cNvPr id="504" name="Ink 82">
                  <a:extLst>
                    <a:ext uri="{FF2B5EF4-FFF2-40B4-BE49-F238E27FC236}">
                      <a16:creationId xmlns:a16="http://schemas.microsoft.com/office/drawing/2014/main" id="{8F6E43A4-BA91-457F-D3FE-9815E13C8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2423" y="1947264"/>
                  <a:ext cx="238667" cy="3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14:cNvPr>
                <p14:cNvContentPartPr/>
                <p14:nvPr/>
              </p14:nvContentPartPr>
              <p14:xfrm>
                <a:off x="6205336" y="1690160"/>
                <a:ext cx="199080" cy="74880"/>
              </p14:xfrm>
            </p:contentPart>
          </mc:Choice>
          <mc:Fallback xmlns="">
            <p:pic>
              <p:nvPicPr>
                <p:cNvPr id="505" name="Ink 83">
                  <a:extLst>
                    <a:ext uri="{FF2B5EF4-FFF2-40B4-BE49-F238E27FC236}">
                      <a16:creationId xmlns:a16="http://schemas.microsoft.com/office/drawing/2014/main" id="{42AAC00C-B743-EA4F-DBC1-170B61151E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1016" y="1685840"/>
                  <a:ext cx="207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14:cNvPr>
                <p14:cNvContentPartPr/>
                <p14:nvPr/>
              </p14:nvContentPartPr>
              <p14:xfrm>
                <a:off x="7443448" y="1298048"/>
                <a:ext cx="610200" cy="282240"/>
              </p14:xfrm>
            </p:contentPart>
          </mc:Choice>
          <mc:Fallback xmlns="">
            <p:pic>
              <p:nvPicPr>
                <p:cNvPr id="506" name="Ink 84">
                  <a:extLst>
                    <a:ext uri="{FF2B5EF4-FFF2-40B4-BE49-F238E27FC236}">
                      <a16:creationId xmlns:a16="http://schemas.microsoft.com/office/drawing/2014/main" id="{7638C4C4-4779-08C4-701A-470A8282C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9128" y="1293728"/>
                  <a:ext cx="61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14:cNvPr>
                <p14:cNvContentPartPr/>
                <p14:nvPr/>
              </p14:nvContentPartPr>
              <p14:xfrm>
                <a:off x="7616248" y="1505048"/>
                <a:ext cx="189720" cy="61200"/>
              </p14:xfrm>
            </p:contentPart>
          </mc:Choice>
          <mc:Fallback xmlns="">
            <p:pic>
              <p:nvPicPr>
                <p:cNvPr id="507" name="Ink 85">
                  <a:extLst>
                    <a:ext uri="{FF2B5EF4-FFF2-40B4-BE49-F238E27FC236}">
                      <a16:creationId xmlns:a16="http://schemas.microsoft.com/office/drawing/2014/main" id="{36BB9721-E264-A350-4C82-40433B611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1928" y="1500728"/>
                  <a:ext cx="198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14:cNvPr>
                <p14:cNvContentPartPr/>
                <p14:nvPr/>
              </p14:nvContentPartPr>
              <p14:xfrm>
                <a:off x="8081008" y="1164128"/>
                <a:ext cx="115920" cy="371520"/>
              </p14:xfrm>
            </p:contentPart>
          </mc:Choice>
          <mc:Fallback xmlns="">
            <p:pic>
              <p:nvPicPr>
                <p:cNvPr id="508" name="Ink 86">
                  <a:extLst>
                    <a:ext uri="{FF2B5EF4-FFF2-40B4-BE49-F238E27FC236}">
                      <a16:creationId xmlns:a16="http://schemas.microsoft.com/office/drawing/2014/main" id="{E29DD750-67C0-E687-2961-D85D188A2F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6688" y="1159808"/>
                  <a:ext cx="124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14:cNvPr>
                <p14:cNvContentPartPr/>
                <p14:nvPr/>
              </p14:nvContentPartPr>
              <p14:xfrm>
                <a:off x="8147608" y="1092848"/>
                <a:ext cx="158400" cy="379080"/>
              </p14:xfrm>
            </p:contentPart>
          </mc:Choice>
          <mc:Fallback xmlns="">
            <p:pic>
              <p:nvPicPr>
                <p:cNvPr id="509" name="Ink 87">
                  <a:extLst>
                    <a:ext uri="{FF2B5EF4-FFF2-40B4-BE49-F238E27FC236}">
                      <a16:creationId xmlns:a16="http://schemas.microsoft.com/office/drawing/2014/main" id="{E91422C2-9DFD-9BB8-49B8-F61229BC4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43298" y="1088528"/>
                  <a:ext cx="1670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14:cNvPr>
                <p14:cNvContentPartPr/>
                <p14:nvPr/>
              </p14:nvContentPartPr>
              <p14:xfrm>
                <a:off x="8235088" y="1138208"/>
                <a:ext cx="205560" cy="239760"/>
              </p14:xfrm>
            </p:contentPart>
          </mc:Choice>
          <mc:Fallback xmlns="">
            <p:pic>
              <p:nvPicPr>
                <p:cNvPr id="510" name="Ink 88">
                  <a:extLst>
                    <a:ext uri="{FF2B5EF4-FFF2-40B4-BE49-F238E27FC236}">
                      <a16:creationId xmlns:a16="http://schemas.microsoft.com/office/drawing/2014/main" id="{2BF895A8-2B77-83B2-73D6-5F415700F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30768" y="1133888"/>
                  <a:ext cx="214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14:cNvPr>
                <p14:cNvContentPartPr/>
                <p14:nvPr/>
              </p14:nvContentPartPr>
              <p14:xfrm>
                <a:off x="8412568" y="972968"/>
                <a:ext cx="45000" cy="162360"/>
              </p14:xfrm>
            </p:contentPart>
          </mc:Choice>
          <mc:Fallback xmlns="">
            <p:pic>
              <p:nvPicPr>
                <p:cNvPr id="511" name="Ink 89">
                  <a:extLst>
                    <a:ext uri="{FF2B5EF4-FFF2-40B4-BE49-F238E27FC236}">
                      <a16:creationId xmlns:a16="http://schemas.microsoft.com/office/drawing/2014/main" id="{F9A3111D-1774-B6AF-4ED7-0B72F6E45A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08248" y="968648"/>
                  <a:ext cx="5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14:cNvPr>
                <p14:cNvContentPartPr/>
                <p14:nvPr/>
              </p14:nvContentPartPr>
              <p14:xfrm>
                <a:off x="8291608" y="986288"/>
                <a:ext cx="138960" cy="130320"/>
              </p14:xfrm>
            </p:contentPart>
          </mc:Choice>
          <mc:Fallback xmlns="">
            <p:pic>
              <p:nvPicPr>
                <p:cNvPr id="512" name="Ink 90">
                  <a:extLst>
                    <a:ext uri="{FF2B5EF4-FFF2-40B4-BE49-F238E27FC236}">
                      <a16:creationId xmlns:a16="http://schemas.microsoft.com/office/drawing/2014/main" id="{430FC1C7-1B59-32A6-B095-43792CCB1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7277" y="981968"/>
                  <a:ext cx="147622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14:cNvPr>
                <p14:cNvContentPartPr/>
                <p14:nvPr/>
              </p14:nvContentPartPr>
              <p14:xfrm>
                <a:off x="8177488" y="1414328"/>
                <a:ext cx="164880" cy="226080"/>
              </p14:xfrm>
            </p:contentPart>
          </mc:Choice>
          <mc:Fallback xmlns="">
            <p:pic>
              <p:nvPicPr>
                <p:cNvPr id="513" name="Ink 91">
                  <a:extLst>
                    <a:ext uri="{FF2B5EF4-FFF2-40B4-BE49-F238E27FC236}">
                      <a16:creationId xmlns:a16="http://schemas.microsoft.com/office/drawing/2014/main" id="{2D598E85-9BB8-CE8A-4B4E-538821D811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3168" y="1410008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14:cNvPr>
                <p14:cNvContentPartPr/>
                <p14:nvPr/>
              </p14:nvContentPartPr>
              <p14:xfrm>
                <a:off x="8273968" y="1411088"/>
                <a:ext cx="162000" cy="257040"/>
              </p14:xfrm>
            </p:contentPart>
          </mc:Choice>
          <mc:Fallback xmlns="">
            <p:pic>
              <p:nvPicPr>
                <p:cNvPr id="514" name="Ink 92">
                  <a:extLst>
                    <a:ext uri="{FF2B5EF4-FFF2-40B4-BE49-F238E27FC236}">
                      <a16:creationId xmlns:a16="http://schemas.microsoft.com/office/drawing/2014/main" id="{D5FB151C-828A-628A-662F-9AF423CA6C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9648" y="1406768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14:cNvPr>
                <p14:cNvContentPartPr/>
                <p14:nvPr/>
              </p14:nvContentPartPr>
              <p14:xfrm>
                <a:off x="8426608" y="1298768"/>
                <a:ext cx="29160" cy="88200"/>
              </p14:xfrm>
            </p:contentPart>
          </mc:Choice>
          <mc:Fallback xmlns="">
            <p:pic>
              <p:nvPicPr>
                <p:cNvPr id="515" name="Ink 93">
                  <a:extLst>
                    <a:ext uri="{FF2B5EF4-FFF2-40B4-BE49-F238E27FC236}">
                      <a16:creationId xmlns:a16="http://schemas.microsoft.com/office/drawing/2014/main" id="{3F441D22-7EEC-0EE8-641D-42232D5BD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2288" y="1294430"/>
                  <a:ext cx="37800" cy="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14:cNvPr>
                <p14:cNvContentPartPr/>
                <p14:nvPr/>
              </p14:nvContentPartPr>
              <p14:xfrm>
                <a:off x="8227168" y="1258808"/>
                <a:ext cx="231840" cy="134640"/>
              </p14:xfrm>
            </p:contentPart>
          </mc:Choice>
          <mc:Fallback xmlns="">
            <p:pic>
              <p:nvPicPr>
                <p:cNvPr id="516" name="Ink 94">
                  <a:extLst>
                    <a:ext uri="{FF2B5EF4-FFF2-40B4-BE49-F238E27FC236}">
                      <a16:creationId xmlns:a16="http://schemas.microsoft.com/office/drawing/2014/main" id="{9128AD03-F3C6-A914-8BC4-D913F8FA31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2841" y="1254488"/>
                  <a:ext cx="240493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14:cNvPr>
                <p14:cNvContentPartPr/>
                <p14:nvPr/>
              </p14:nvContentPartPr>
              <p14:xfrm>
                <a:off x="8068408" y="1552928"/>
                <a:ext cx="144000" cy="271440"/>
              </p14:xfrm>
            </p:contentPart>
          </mc:Choice>
          <mc:Fallback xmlns="">
            <p:pic>
              <p:nvPicPr>
                <p:cNvPr id="517" name="Ink 95">
                  <a:extLst>
                    <a:ext uri="{FF2B5EF4-FFF2-40B4-BE49-F238E27FC236}">
                      <a16:creationId xmlns:a16="http://schemas.microsoft.com/office/drawing/2014/main" id="{D000E9D0-84B9-B4D2-26A5-7AFEF5A6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64099" y="1548608"/>
                  <a:ext cx="152618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14:cNvPr>
                <p14:cNvContentPartPr/>
                <p14:nvPr/>
              </p14:nvContentPartPr>
              <p14:xfrm>
                <a:off x="8066968" y="1789088"/>
                <a:ext cx="54360" cy="132480"/>
              </p14:xfrm>
            </p:contentPart>
          </mc:Choice>
          <mc:Fallback xmlns="">
            <p:pic>
              <p:nvPicPr>
                <p:cNvPr id="518" name="Ink 96">
                  <a:extLst>
                    <a:ext uri="{FF2B5EF4-FFF2-40B4-BE49-F238E27FC236}">
                      <a16:creationId xmlns:a16="http://schemas.microsoft.com/office/drawing/2014/main" id="{94A2500E-630A-1BD4-1550-FA9BCD50C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2648" y="1784780"/>
                  <a:ext cx="63000" cy="14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14:cNvPr>
                <p14:cNvContentPartPr/>
                <p14:nvPr/>
              </p14:nvContentPartPr>
              <p14:xfrm>
                <a:off x="8063368" y="1838408"/>
                <a:ext cx="173520" cy="258840"/>
              </p14:xfrm>
            </p:contentPart>
          </mc:Choice>
          <mc:Fallback xmlns="">
            <p:pic>
              <p:nvPicPr>
                <p:cNvPr id="519" name="Ink 97">
                  <a:extLst>
                    <a:ext uri="{FF2B5EF4-FFF2-40B4-BE49-F238E27FC236}">
                      <a16:creationId xmlns:a16="http://schemas.microsoft.com/office/drawing/2014/main" id="{650C5465-8529-5A9E-AA10-55B786120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59048" y="1834088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14:cNvPr>
                <p14:cNvContentPartPr/>
                <p14:nvPr/>
              </p14:nvContentPartPr>
              <p14:xfrm>
                <a:off x="8077048" y="2130728"/>
                <a:ext cx="75240" cy="48600"/>
              </p14:xfrm>
            </p:contentPart>
          </mc:Choice>
          <mc:Fallback xmlns="">
            <p:pic>
              <p:nvPicPr>
                <p:cNvPr id="520" name="Ink 98">
                  <a:extLst>
                    <a:ext uri="{FF2B5EF4-FFF2-40B4-BE49-F238E27FC236}">
                      <a16:creationId xmlns:a16="http://schemas.microsoft.com/office/drawing/2014/main" id="{F711B864-7506-0D8F-A0D2-A1E34B18D8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2728" y="2126408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14:cNvPr>
                <p14:cNvContentPartPr/>
                <p14:nvPr/>
              </p14:nvContentPartPr>
              <p14:xfrm>
                <a:off x="8146888" y="2018048"/>
                <a:ext cx="93240" cy="136440"/>
              </p14:xfrm>
            </p:contentPart>
          </mc:Choice>
          <mc:Fallback xmlns="">
            <p:pic>
              <p:nvPicPr>
                <p:cNvPr id="521" name="Ink 99">
                  <a:extLst>
                    <a:ext uri="{FF2B5EF4-FFF2-40B4-BE49-F238E27FC236}">
                      <a16:creationId xmlns:a16="http://schemas.microsoft.com/office/drawing/2014/main" id="{4823998A-4FDA-A293-91AB-EB5386CEF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2551" y="2013728"/>
                  <a:ext cx="1019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14:cNvPr>
                <p14:cNvContentPartPr/>
                <p14:nvPr/>
              </p14:nvContentPartPr>
              <p14:xfrm>
                <a:off x="8229328" y="1904288"/>
                <a:ext cx="81000" cy="163080"/>
              </p14:xfrm>
            </p:contentPart>
          </mc:Choice>
          <mc:Fallback xmlns="">
            <p:pic>
              <p:nvPicPr>
                <p:cNvPr id="522" name="Ink 100">
                  <a:extLst>
                    <a:ext uri="{FF2B5EF4-FFF2-40B4-BE49-F238E27FC236}">
                      <a16:creationId xmlns:a16="http://schemas.microsoft.com/office/drawing/2014/main" id="{C799A976-FFC2-C691-7B8F-C07B4B2A73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4989" y="1899968"/>
                  <a:ext cx="89679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14:cNvPr>
                <p14:cNvContentPartPr/>
                <p14:nvPr/>
              </p14:nvContentPartPr>
              <p14:xfrm>
                <a:off x="8282608" y="1688288"/>
                <a:ext cx="164520" cy="283320"/>
              </p14:xfrm>
            </p:contentPart>
          </mc:Choice>
          <mc:Fallback xmlns="">
            <p:pic>
              <p:nvPicPr>
                <p:cNvPr id="523" name="Ink 101">
                  <a:extLst>
                    <a:ext uri="{FF2B5EF4-FFF2-40B4-BE49-F238E27FC236}">
                      <a16:creationId xmlns:a16="http://schemas.microsoft.com/office/drawing/2014/main" id="{C1D4405B-2B83-22F8-F956-3F81DD3BC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288" y="1683973"/>
                  <a:ext cx="173160" cy="29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14:cNvPr>
                <p14:cNvContentPartPr/>
                <p14:nvPr/>
              </p14:nvContentPartPr>
              <p14:xfrm>
                <a:off x="8302048" y="1482368"/>
                <a:ext cx="158040" cy="226080"/>
              </p14:xfrm>
            </p:contentPart>
          </mc:Choice>
          <mc:Fallback xmlns="">
            <p:pic>
              <p:nvPicPr>
                <p:cNvPr id="524" name="Ink 102">
                  <a:extLst>
                    <a:ext uri="{FF2B5EF4-FFF2-40B4-BE49-F238E27FC236}">
                      <a16:creationId xmlns:a16="http://schemas.microsoft.com/office/drawing/2014/main" id="{4431C310-4186-2B53-BBEA-DF8EE81DCC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7728" y="14780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14:cNvPr>
                <p14:cNvContentPartPr/>
                <p14:nvPr/>
              </p14:nvContentPartPr>
              <p14:xfrm>
                <a:off x="8440288" y="1494968"/>
                <a:ext cx="22680" cy="145800"/>
              </p14:xfrm>
            </p:contentPart>
          </mc:Choice>
          <mc:Fallback xmlns="">
            <p:pic>
              <p:nvPicPr>
                <p:cNvPr id="525" name="Ink 103">
                  <a:extLst>
                    <a:ext uri="{FF2B5EF4-FFF2-40B4-BE49-F238E27FC236}">
                      <a16:creationId xmlns:a16="http://schemas.microsoft.com/office/drawing/2014/main" id="{1CD8E68E-4971-5559-804A-8FA857A55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35968" y="1490648"/>
                  <a:ext cx="3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14:cNvPr>
                <p14:cNvContentPartPr/>
                <p14:nvPr/>
              </p14:nvContentPartPr>
              <p14:xfrm>
                <a:off x="8267128" y="1620248"/>
                <a:ext cx="57960" cy="85320"/>
              </p14:xfrm>
            </p:contentPart>
          </mc:Choice>
          <mc:Fallback xmlns="">
            <p:pic>
              <p:nvPicPr>
                <p:cNvPr id="526" name="Ink 104">
                  <a:extLst>
                    <a:ext uri="{FF2B5EF4-FFF2-40B4-BE49-F238E27FC236}">
                      <a16:creationId xmlns:a16="http://schemas.microsoft.com/office/drawing/2014/main" id="{9DB1C81A-056B-B4F9-5299-014777EB92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2808" y="1615928"/>
                  <a:ext cx="66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14:cNvPr>
                <p14:cNvContentPartPr/>
                <p14:nvPr/>
              </p14:nvContentPartPr>
              <p14:xfrm>
                <a:off x="7371923" y="1110184"/>
                <a:ext cx="221400" cy="130680"/>
              </p14:xfrm>
            </p:contentPart>
          </mc:Choice>
          <mc:Fallback xmlns="">
            <p:pic>
              <p:nvPicPr>
                <p:cNvPr id="527" name="Ink 105">
                  <a:extLst>
                    <a:ext uri="{FF2B5EF4-FFF2-40B4-BE49-F238E27FC236}">
                      <a16:creationId xmlns:a16="http://schemas.microsoft.com/office/drawing/2014/main" id="{286FAC6D-6CA0-952B-CC01-49B9922BFF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7603" y="1105876"/>
                  <a:ext cx="230040" cy="13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14:cNvPr>
                <p14:cNvContentPartPr/>
                <p14:nvPr/>
              </p14:nvContentPartPr>
              <p14:xfrm>
                <a:off x="7401803" y="1166704"/>
                <a:ext cx="65520" cy="48240"/>
              </p14:xfrm>
            </p:contentPart>
          </mc:Choice>
          <mc:Fallback xmlns="">
            <p:pic>
              <p:nvPicPr>
                <p:cNvPr id="528" name="Ink 106">
                  <a:extLst>
                    <a:ext uri="{FF2B5EF4-FFF2-40B4-BE49-F238E27FC236}">
                      <a16:creationId xmlns:a16="http://schemas.microsoft.com/office/drawing/2014/main" id="{D060C317-982A-C640-0D3E-F6480D8725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507" y="1162384"/>
                  <a:ext cx="7411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14:cNvPr>
                <p14:cNvContentPartPr/>
                <p14:nvPr/>
              </p14:nvContentPartPr>
              <p14:xfrm>
                <a:off x="7505843" y="1169944"/>
                <a:ext cx="57600" cy="41760"/>
              </p14:xfrm>
            </p:contentPart>
          </mc:Choice>
          <mc:Fallback xmlns="">
            <p:pic>
              <p:nvPicPr>
                <p:cNvPr id="529" name="Ink 107">
                  <a:extLst>
                    <a:ext uri="{FF2B5EF4-FFF2-40B4-BE49-F238E27FC236}">
                      <a16:creationId xmlns:a16="http://schemas.microsoft.com/office/drawing/2014/main" id="{1E0E57E8-C7E2-3E08-55E1-3DF44B69FD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1523" y="1165586"/>
                  <a:ext cx="66240" cy="5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14:cNvPr>
                <p14:cNvContentPartPr/>
                <p14:nvPr/>
              </p14:nvContentPartPr>
              <p14:xfrm>
                <a:off x="7580723" y="1110544"/>
                <a:ext cx="114480" cy="117720"/>
              </p14:xfrm>
            </p:contentPart>
          </mc:Choice>
          <mc:Fallback xmlns="">
            <p:pic>
              <p:nvPicPr>
                <p:cNvPr id="530" name="Ink 108">
                  <a:extLst>
                    <a:ext uri="{FF2B5EF4-FFF2-40B4-BE49-F238E27FC236}">
                      <a16:creationId xmlns:a16="http://schemas.microsoft.com/office/drawing/2014/main" id="{B534DC5C-C83D-DFB3-49C3-6121D571D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6403" y="1106224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14:cNvPr>
                <p14:cNvContentPartPr/>
                <p14:nvPr/>
              </p14:nvContentPartPr>
              <p14:xfrm>
                <a:off x="7624283" y="1163824"/>
                <a:ext cx="44640" cy="39240"/>
              </p14:xfrm>
            </p:contentPart>
          </mc:Choice>
          <mc:Fallback xmlns="">
            <p:pic>
              <p:nvPicPr>
                <p:cNvPr id="531" name="Ink 109">
                  <a:extLst>
                    <a:ext uri="{FF2B5EF4-FFF2-40B4-BE49-F238E27FC236}">
                      <a16:creationId xmlns:a16="http://schemas.microsoft.com/office/drawing/2014/main" id="{3560A05F-66ED-5F8F-FDB5-ABC5D63B6A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9998" y="1159504"/>
                  <a:ext cx="53211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14:cNvPr>
                <p14:cNvContentPartPr/>
                <p14:nvPr/>
              </p14:nvContentPartPr>
              <p14:xfrm>
                <a:off x="7688723" y="1113784"/>
                <a:ext cx="121320" cy="111960"/>
              </p14:xfrm>
            </p:contentPart>
          </mc:Choice>
          <mc:Fallback xmlns="">
            <p:pic>
              <p:nvPicPr>
                <p:cNvPr id="532" name="Ink 110">
                  <a:extLst>
                    <a:ext uri="{FF2B5EF4-FFF2-40B4-BE49-F238E27FC236}">
                      <a16:creationId xmlns:a16="http://schemas.microsoft.com/office/drawing/2014/main" id="{F42549D9-4867-37E3-85AE-C2D94FD033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4403" y="1109464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14:cNvPr>
                <p14:cNvContentPartPr/>
                <p14:nvPr/>
              </p14:nvContentPartPr>
              <p14:xfrm>
                <a:off x="7718243" y="1169584"/>
                <a:ext cx="48960" cy="39960"/>
              </p14:xfrm>
            </p:contentPart>
          </mc:Choice>
          <mc:Fallback xmlns="">
            <p:pic>
              <p:nvPicPr>
                <p:cNvPr id="533" name="Ink 111">
                  <a:extLst>
                    <a:ext uri="{FF2B5EF4-FFF2-40B4-BE49-F238E27FC236}">
                      <a16:creationId xmlns:a16="http://schemas.microsoft.com/office/drawing/2014/main" id="{36B6C35C-86AF-6E02-3D55-78C4E58FE2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955" y="1165264"/>
                  <a:ext cx="5753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14:cNvPr>
                <p14:cNvContentPartPr/>
                <p14:nvPr/>
              </p14:nvContentPartPr>
              <p14:xfrm>
                <a:off x="7793483" y="1099744"/>
                <a:ext cx="105480" cy="127800"/>
              </p14:xfrm>
            </p:contentPart>
          </mc:Choice>
          <mc:Fallback xmlns="">
            <p:pic>
              <p:nvPicPr>
                <p:cNvPr id="534" name="Ink 112">
                  <a:extLst>
                    <a:ext uri="{FF2B5EF4-FFF2-40B4-BE49-F238E27FC236}">
                      <a16:creationId xmlns:a16="http://schemas.microsoft.com/office/drawing/2014/main" id="{6D964111-96AE-626E-EF87-AECAB26120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9163" y="109542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14:cNvPr>
                <p14:cNvContentPartPr/>
                <p14:nvPr/>
              </p14:nvContentPartPr>
              <p14:xfrm>
                <a:off x="7825883" y="1163464"/>
                <a:ext cx="51120" cy="39600"/>
              </p14:xfrm>
            </p:contentPart>
          </mc:Choice>
          <mc:Fallback xmlns="">
            <p:pic>
              <p:nvPicPr>
                <p:cNvPr id="535" name="Ink 113">
                  <a:extLst>
                    <a:ext uri="{FF2B5EF4-FFF2-40B4-BE49-F238E27FC236}">
                      <a16:creationId xmlns:a16="http://schemas.microsoft.com/office/drawing/2014/main" id="{2AA21C33-DC88-2382-2ECD-20F44C947C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1563" y="1159144"/>
                  <a:ext cx="59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14:cNvPr>
                <p14:cNvContentPartPr/>
                <p14:nvPr/>
              </p14:nvContentPartPr>
              <p14:xfrm>
                <a:off x="7884203" y="1109464"/>
                <a:ext cx="123480" cy="114480"/>
              </p14:xfrm>
            </p:contentPart>
          </mc:Choice>
          <mc:Fallback xmlns="">
            <p:pic>
              <p:nvPicPr>
                <p:cNvPr id="536" name="Ink 114">
                  <a:extLst>
                    <a:ext uri="{FF2B5EF4-FFF2-40B4-BE49-F238E27FC236}">
                      <a16:creationId xmlns:a16="http://schemas.microsoft.com/office/drawing/2014/main" id="{53964D9D-D2EA-1FC6-400B-647B8518D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79883" y="1105158"/>
                  <a:ext cx="132120" cy="123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14:cNvPr>
                <p14:cNvContentPartPr/>
                <p14:nvPr/>
              </p14:nvContentPartPr>
              <p14:xfrm>
                <a:off x="7931003" y="1160584"/>
                <a:ext cx="56160" cy="43560"/>
              </p14:xfrm>
            </p:contentPart>
          </mc:Choice>
          <mc:Fallback xmlns="">
            <p:pic>
              <p:nvPicPr>
                <p:cNvPr id="537" name="Ink 115">
                  <a:extLst>
                    <a:ext uri="{FF2B5EF4-FFF2-40B4-BE49-F238E27FC236}">
                      <a16:creationId xmlns:a16="http://schemas.microsoft.com/office/drawing/2014/main" id="{0A108367-85F8-A206-CCAA-C71BDF406B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6683" y="1156264"/>
                  <a:ext cx="6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14:cNvPr>
                <p14:cNvContentPartPr/>
                <p14:nvPr/>
              </p14:nvContentPartPr>
              <p14:xfrm>
                <a:off x="7998758" y="1120984"/>
                <a:ext cx="69120" cy="114480"/>
              </p14:xfrm>
            </p:contentPart>
          </mc:Choice>
          <mc:Fallback xmlns="">
            <p:pic>
              <p:nvPicPr>
                <p:cNvPr id="538" name="Ink 116">
                  <a:extLst>
                    <a:ext uri="{FF2B5EF4-FFF2-40B4-BE49-F238E27FC236}">
                      <a16:creationId xmlns:a16="http://schemas.microsoft.com/office/drawing/2014/main" id="{9441002B-E176-22BE-1CDE-AE7C702062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460" y="1116664"/>
                  <a:ext cx="77715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14:cNvPr>
                <p14:cNvContentPartPr/>
                <p14:nvPr/>
              </p14:nvContentPartPr>
              <p14:xfrm>
                <a:off x="8018558" y="1181464"/>
                <a:ext cx="26640" cy="34560"/>
              </p14:xfrm>
            </p:contentPart>
          </mc:Choice>
          <mc:Fallback xmlns="">
            <p:pic>
              <p:nvPicPr>
                <p:cNvPr id="539" name="Ink 117">
                  <a:extLst>
                    <a:ext uri="{FF2B5EF4-FFF2-40B4-BE49-F238E27FC236}">
                      <a16:creationId xmlns:a16="http://schemas.microsoft.com/office/drawing/2014/main" id="{87524C67-9113-940E-DB74-59D3053213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4296" y="1177144"/>
                  <a:ext cx="3516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14:cNvPr>
                <p14:cNvContentPartPr/>
                <p14:nvPr/>
              </p14:nvContentPartPr>
              <p14:xfrm>
                <a:off x="8065718" y="1102264"/>
                <a:ext cx="38880" cy="111240"/>
              </p14:xfrm>
            </p:contentPart>
          </mc:Choice>
          <mc:Fallback xmlns="">
            <p:pic>
              <p:nvPicPr>
                <p:cNvPr id="540" name="Ink 118">
                  <a:extLst>
                    <a:ext uri="{FF2B5EF4-FFF2-40B4-BE49-F238E27FC236}">
                      <a16:creationId xmlns:a16="http://schemas.microsoft.com/office/drawing/2014/main" id="{189AAD60-9C9A-60AC-8DAC-EC10A1AFE1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1398" y="1097944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14:cNvPr>
                <p14:cNvContentPartPr/>
                <p14:nvPr/>
              </p14:nvContentPartPr>
              <p14:xfrm>
                <a:off x="8103878" y="1068424"/>
                <a:ext cx="41040" cy="105120"/>
              </p14:xfrm>
            </p:contentPart>
          </mc:Choice>
          <mc:Fallback xmlns="">
            <p:pic>
              <p:nvPicPr>
                <p:cNvPr id="541" name="Ink 119">
                  <a:extLst>
                    <a:ext uri="{FF2B5EF4-FFF2-40B4-BE49-F238E27FC236}">
                      <a16:creationId xmlns:a16="http://schemas.microsoft.com/office/drawing/2014/main" id="{11A4698D-4213-E46A-EF32-E3E1DBA718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520" y="1064104"/>
                  <a:ext cx="49756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14:cNvPr>
                <p14:cNvContentPartPr/>
                <p14:nvPr/>
              </p14:nvContentPartPr>
              <p14:xfrm>
                <a:off x="8137358" y="1031704"/>
                <a:ext cx="57960" cy="111960"/>
              </p14:xfrm>
            </p:contentPart>
          </mc:Choice>
          <mc:Fallback xmlns="">
            <p:pic>
              <p:nvPicPr>
                <p:cNvPr id="542" name="Ink 120">
                  <a:extLst>
                    <a:ext uri="{FF2B5EF4-FFF2-40B4-BE49-F238E27FC236}">
                      <a16:creationId xmlns:a16="http://schemas.microsoft.com/office/drawing/2014/main" id="{53398791-79AD-27A3-B2AE-EB634E8C19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33038" y="1027384"/>
                  <a:ext cx="6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14:cNvPr>
                <p14:cNvContentPartPr/>
                <p14:nvPr/>
              </p14:nvContentPartPr>
              <p14:xfrm>
                <a:off x="8180558" y="994984"/>
                <a:ext cx="65520" cy="97200"/>
              </p14:xfrm>
            </p:contentPart>
          </mc:Choice>
          <mc:Fallback xmlns="">
            <p:pic>
              <p:nvPicPr>
                <p:cNvPr id="543" name="Ink 121">
                  <a:extLst>
                    <a:ext uri="{FF2B5EF4-FFF2-40B4-BE49-F238E27FC236}">
                      <a16:creationId xmlns:a16="http://schemas.microsoft.com/office/drawing/2014/main" id="{269A4207-5B5B-5262-039E-78BCC43454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62" y="990680"/>
                  <a:ext cx="74113" cy="10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14:cNvPr>
                <p14:cNvContentPartPr/>
                <p14:nvPr/>
              </p14:nvContentPartPr>
              <p14:xfrm>
                <a:off x="8222318" y="942784"/>
                <a:ext cx="75960" cy="94680"/>
              </p14:xfrm>
            </p:contentPart>
          </mc:Choice>
          <mc:Fallback xmlns="">
            <p:pic>
              <p:nvPicPr>
                <p:cNvPr id="544" name="Ink 122">
                  <a:extLst>
                    <a:ext uri="{FF2B5EF4-FFF2-40B4-BE49-F238E27FC236}">
                      <a16:creationId xmlns:a16="http://schemas.microsoft.com/office/drawing/2014/main" id="{34D2A7AA-2E1A-EBF4-94D4-264FC3792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7998" y="938480"/>
                  <a:ext cx="84600" cy="10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14:cNvPr>
                <p14:cNvContentPartPr/>
                <p14:nvPr/>
              </p14:nvContentPartPr>
              <p14:xfrm>
                <a:off x="8283518" y="908224"/>
                <a:ext cx="55800" cy="82080"/>
              </p14:xfrm>
            </p:contentPart>
          </mc:Choice>
          <mc:Fallback xmlns="">
            <p:pic>
              <p:nvPicPr>
                <p:cNvPr id="545" name="Ink 123">
                  <a:extLst>
                    <a:ext uri="{FF2B5EF4-FFF2-40B4-BE49-F238E27FC236}">
                      <a16:creationId xmlns:a16="http://schemas.microsoft.com/office/drawing/2014/main" id="{D3060D0C-791F-5F8E-8663-2D4EE3432E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9198" y="903904"/>
                  <a:ext cx="64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14:cNvPr>
                <p14:cNvContentPartPr/>
                <p14:nvPr/>
              </p14:nvContentPartPr>
              <p14:xfrm>
                <a:off x="8306558" y="863944"/>
                <a:ext cx="72360" cy="90000"/>
              </p14:xfrm>
            </p:contentPart>
          </mc:Choice>
          <mc:Fallback xmlns="">
            <p:pic>
              <p:nvPicPr>
                <p:cNvPr id="546" name="Ink 124">
                  <a:extLst>
                    <a:ext uri="{FF2B5EF4-FFF2-40B4-BE49-F238E27FC236}">
                      <a16:creationId xmlns:a16="http://schemas.microsoft.com/office/drawing/2014/main" id="{D1F3AF9A-E154-C0B6-726A-805563BB9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02238" y="859607"/>
                  <a:ext cx="81000" cy="98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14:cNvPr>
                <p14:cNvContentPartPr/>
                <p14:nvPr/>
              </p14:nvContentPartPr>
              <p14:xfrm>
                <a:off x="8358758" y="811024"/>
                <a:ext cx="57960" cy="110160"/>
              </p14:xfrm>
            </p:contentPart>
          </mc:Choice>
          <mc:Fallback xmlns="">
            <p:pic>
              <p:nvPicPr>
                <p:cNvPr id="547" name="Ink 125">
                  <a:extLst>
                    <a:ext uri="{FF2B5EF4-FFF2-40B4-BE49-F238E27FC236}">
                      <a16:creationId xmlns:a16="http://schemas.microsoft.com/office/drawing/2014/main" id="{FD515F29-EBB7-010E-F9B7-2E925FAF6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4438" y="806704"/>
                  <a:ext cx="6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14:cNvPr>
                <p14:cNvContentPartPr/>
                <p14:nvPr/>
              </p14:nvContentPartPr>
              <p14:xfrm>
                <a:off x="8399078" y="761704"/>
                <a:ext cx="79200" cy="127080"/>
              </p14:xfrm>
            </p:contentPart>
          </mc:Choice>
          <mc:Fallback xmlns="">
            <p:pic>
              <p:nvPicPr>
                <p:cNvPr id="548" name="Ink 126">
                  <a:extLst>
                    <a:ext uri="{FF2B5EF4-FFF2-40B4-BE49-F238E27FC236}">
                      <a16:creationId xmlns:a16="http://schemas.microsoft.com/office/drawing/2014/main" id="{868106BF-DD64-0EE4-9446-E37F340E8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94738" y="757396"/>
                  <a:ext cx="87879" cy="13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14:cNvPr>
                <p14:cNvContentPartPr/>
                <p14:nvPr/>
              </p14:nvContentPartPr>
              <p14:xfrm>
                <a:off x="8426438" y="822904"/>
                <a:ext cx="28800" cy="31320"/>
              </p14:xfrm>
            </p:contentPart>
          </mc:Choice>
          <mc:Fallback xmlns="">
            <p:pic>
              <p:nvPicPr>
                <p:cNvPr id="549" name="Ink 127">
                  <a:extLst>
                    <a:ext uri="{FF2B5EF4-FFF2-40B4-BE49-F238E27FC236}">
                      <a16:creationId xmlns:a16="http://schemas.microsoft.com/office/drawing/2014/main" id="{C7B3FACE-F706-CAE5-0495-3B704D613B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22118" y="81858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14:cNvPr>
                <p14:cNvContentPartPr/>
                <p14:nvPr/>
              </p14:nvContentPartPr>
              <p14:xfrm>
                <a:off x="8378558" y="885904"/>
                <a:ext cx="19080" cy="22320"/>
              </p14:xfrm>
            </p:contentPart>
          </mc:Choice>
          <mc:Fallback xmlns="">
            <p:pic>
              <p:nvPicPr>
                <p:cNvPr id="550" name="Ink 128">
                  <a:extLst>
                    <a:ext uri="{FF2B5EF4-FFF2-40B4-BE49-F238E27FC236}">
                      <a16:creationId xmlns:a16="http://schemas.microsoft.com/office/drawing/2014/main" id="{7373AC0B-CBAA-BBF1-A75D-5235A144B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74238" y="88158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14:cNvPr>
                <p14:cNvContentPartPr/>
                <p14:nvPr/>
              </p14:nvContentPartPr>
              <p14:xfrm>
                <a:off x="8335718" y="921904"/>
                <a:ext cx="19080" cy="20880"/>
              </p14:xfrm>
            </p:contentPart>
          </mc:Choice>
          <mc:Fallback xmlns="">
            <p:pic>
              <p:nvPicPr>
                <p:cNvPr id="551" name="Ink 129">
                  <a:extLst>
                    <a:ext uri="{FF2B5EF4-FFF2-40B4-BE49-F238E27FC236}">
                      <a16:creationId xmlns:a16="http://schemas.microsoft.com/office/drawing/2014/main" id="{9D3507FC-599D-13F5-6ABD-0810F64C2B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1398" y="917657"/>
                  <a:ext cx="27720" cy="29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14:cNvPr>
                <p14:cNvContentPartPr/>
                <p14:nvPr/>
              </p14:nvContentPartPr>
              <p14:xfrm>
                <a:off x="8301158" y="958264"/>
                <a:ext cx="14760" cy="15480"/>
              </p14:xfrm>
            </p:contentPart>
          </mc:Choice>
          <mc:Fallback xmlns="">
            <p:pic>
              <p:nvPicPr>
                <p:cNvPr id="552" name="Ink 130">
                  <a:extLst>
                    <a:ext uri="{FF2B5EF4-FFF2-40B4-BE49-F238E27FC236}">
                      <a16:creationId xmlns:a16="http://schemas.microsoft.com/office/drawing/2014/main" id="{895EA567-18E3-CF0C-0EA6-8F4DD2C23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6838" y="953944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14:cNvPr>
                <p14:cNvContentPartPr/>
                <p14:nvPr/>
              </p14:nvContentPartPr>
              <p14:xfrm>
                <a:off x="8252918" y="991024"/>
                <a:ext cx="28080" cy="30960"/>
              </p14:xfrm>
            </p:contentPart>
          </mc:Choice>
          <mc:Fallback xmlns="">
            <p:pic>
              <p:nvPicPr>
                <p:cNvPr id="553" name="Ink 131">
                  <a:extLst>
                    <a:ext uri="{FF2B5EF4-FFF2-40B4-BE49-F238E27FC236}">
                      <a16:creationId xmlns:a16="http://schemas.microsoft.com/office/drawing/2014/main" id="{29398F55-92A3-A875-935C-807FE6A3D0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8598" y="98670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14:cNvPr>
                <p14:cNvContentPartPr/>
                <p14:nvPr/>
              </p14:nvContentPartPr>
              <p14:xfrm>
                <a:off x="8207198" y="1039984"/>
                <a:ext cx="27000" cy="29880"/>
              </p14:xfrm>
            </p:contentPart>
          </mc:Choice>
          <mc:Fallback xmlns="">
            <p:pic>
              <p:nvPicPr>
                <p:cNvPr id="554" name="Ink 132">
                  <a:extLst>
                    <a:ext uri="{FF2B5EF4-FFF2-40B4-BE49-F238E27FC236}">
                      <a16:creationId xmlns:a16="http://schemas.microsoft.com/office/drawing/2014/main" id="{95C43521-D44E-D56B-4BED-6F593A126A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2878" y="1035715"/>
                  <a:ext cx="35640" cy="3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14:cNvPr>
                <p14:cNvContentPartPr/>
                <p14:nvPr/>
              </p14:nvContentPartPr>
              <p14:xfrm>
                <a:off x="8156078" y="1096864"/>
                <a:ext cx="20520" cy="24480"/>
              </p14:xfrm>
            </p:contentPart>
          </mc:Choice>
          <mc:Fallback xmlns="">
            <p:pic>
              <p:nvPicPr>
                <p:cNvPr id="555" name="Ink 133">
                  <a:extLst>
                    <a:ext uri="{FF2B5EF4-FFF2-40B4-BE49-F238E27FC236}">
                      <a16:creationId xmlns:a16="http://schemas.microsoft.com/office/drawing/2014/main" id="{32959543-E946-974D-B595-A7C5C3AE0C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1758" y="1092544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14:cNvPr>
                <p14:cNvContentPartPr/>
                <p14:nvPr/>
              </p14:nvContentPartPr>
              <p14:xfrm>
                <a:off x="8107838" y="1137904"/>
                <a:ext cx="18360" cy="22320"/>
              </p14:xfrm>
            </p:contentPart>
          </mc:Choice>
          <mc:Fallback xmlns="">
            <p:pic>
              <p:nvPicPr>
                <p:cNvPr id="556" name="Ink 134">
                  <a:extLst>
                    <a:ext uri="{FF2B5EF4-FFF2-40B4-BE49-F238E27FC236}">
                      <a16:creationId xmlns:a16="http://schemas.microsoft.com/office/drawing/2014/main" id="{1D8FA3D5-732D-4F3D-3333-D898A1F983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03518" y="113358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14:cNvPr>
                <p14:cNvContentPartPr/>
                <p14:nvPr/>
              </p14:nvContentPartPr>
              <p14:xfrm>
                <a:off x="8068598" y="1178584"/>
                <a:ext cx="19440" cy="20520"/>
              </p14:xfrm>
            </p:contentPart>
          </mc:Choice>
          <mc:Fallback xmlns="">
            <p:pic>
              <p:nvPicPr>
                <p:cNvPr id="557" name="Ink 135">
                  <a:extLst>
                    <a:ext uri="{FF2B5EF4-FFF2-40B4-BE49-F238E27FC236}">
                      <a16:creationId xmlns:a16="http://schemas.microsoft.com/office/drawing/2014/main" id="{88A3E3FB-4BBB-4B96-D59C-C4394C83E3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64278" y="1174264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14:cNvPr>
                <p14:cNvContentPartPr/>
                <p14:nvPr/>
              </p14:nvContentPartPr>
              <p14:xfrm>
                <a:off x="6267123" y="1419683"/>
                <a:ext cx="215640" cy="65160"/>
              </p14:xfrm>
            </p:contentPart>
          </mc:Choice>
          <mc:Fallback xmlns="">
            <p:pic>
              <p:nvPicPr>
                <p:cNvPr id="558" name="Ink 136">
                  <a:extLst>
                    <a:ext uri="{FF2B5EF4-FFF2-40B4-BE49-F238E27FC236}">
                      <a16:creationId xmlns:a16="http://schemas.microsoft.com/office/drawing/2014/main" id="{7654E4B7-849C-02D8-B0E6-9AD9B42841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2796" y="1415363"/>
                  <a:ext cx="224294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14:cNvPr>
                <p14:cNvContentPartPr/>
                <p14:nvPr/>
              </p14:nvContentPartPr>
              <p14:xfrm>
                <a:off x="6318243" y="1273523"/>
                <a:ext cx="248040" cy="139680"/>
              </p14:xfrm>
            </p:contentPart>
          </mc:Choice>
          <mc:Fallback xmlns="">
            <p:pic>
              <p:nvPicPr>
                <p:cNvPr id="559" name="Ink 137">
                  <a:extLst>
                    <a:ext uri="{FF2B5EF4-FFF2-40B4-BE49-F238E27FC236}">
                      <a16:creationId xmlns:a16="http://schemas.microsoft.com/office/drawing/2014/main" id="{8FB9D072-0D80-3ACE-A6BA-470C0EF949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3923" y="1269192"/>
                  <a:ext cx="256680" cy="14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14:cNvPr>
                <p14:cNvContentPartPr/>
                <p14:nvPr/>
              </p14:nvContentPartPr>
              <p14:xfrm>
                <a:off x="6037803" y="1433723"/>
                <a:ext cx="259200" cy="52920"/>
              </p14:xfrm>
            </p:contentPart>
          </mc:Choice>
          <mc:Fallback xmlns="">
            <p:pic>
              <p:nvPicPr>
                <p:cNvPr id="560" name="Ink 138">
                  <a:extLst>
                    <a:ext uri="{FF2B5EF4-FFF2-40B4-BE49-F238E27FC236}">
                      <a16:creationId xmlns:a16="http://schemas.microsoft.com/office/drawing/2014/main" id="{5F2EC5CF-650A-C74A-7E39-1A035FF37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3483" y="1429403"/>
                  <a:ext cx="267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14:cNvPr>
                <p14:cNvContentPartPr/>
                <p14:nvPr/>
              </p14:nvContentPartPr>
              <p14:xfrm>
                <a:off x="6036003" y="1493123"/>
                <a:ext cx="216360" cy="141840"/>
              </p14:xfrm>
            </p:contentPart>
          </mc:Choice>
          <mc:Fallback xmlns="">
            <p:pic>
              <p:nvPicPr>
                <p:cNvPr id="561" name="Ink 139">
                  <a:extLst>
                    <a:ext uri="{FF2B5EF4-FFF2-40B4-BE49-F238E27FC236}">
                      <a16:creationId xmlns:a16="http://schemas.microsoft.com/office/drawing/2014/main" id="{165F8096-EC33-527B-4692-7EC8D320DB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683" y="1488803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14:cNvPr>
                <p14:cNvContentPartPr/>
                <p14:nvPr/>
              </p14:nvContentPartPr>
              <p14:xfrm>
                <a:off x="6670323" y="1695443"/>
                <a:ext cx="120600" cy="26640"/>
              </p14:xfrm>
            </p:contentPart>
          </mc:Choice>
          <mc:Fallback xmlns="">
            <p:pic>
              <p:nvPicPr>
                <p:cNvPr id="562" name="Ink 140">
                  <a:extLst>
                    <a:ext uri="{FF2B5EF4-FFF2-40B4-BE49-F238E27FC236}">
                      <a16:creationId xmlns:a16="http://schemas.microsoft.com/office/drawing/2014/main" id="{59D940B0-0FB2-59B5-F2E5-55CF9C09C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66003" y="1691123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14:cNvPr>
                <p14:cNvContentPartPr/>
                <p14:nvPr/>
              </p14:nvContentPartPr>
              <p14:xfrm>
                <a:off x="6450003" y="1586003"/>
                <a:ext cx="230040" cy="18000"/>
              </p14:xfrm>
            </p:contentPart>
          </mc:Choice>
          <mc:Fallback xmlns="">
            <p:pic>
              <p:nvPicPr>
                <p:cNvPr id="563" name="Ink 141">
                  <a:extLst>
                    <a:ext uri="{FF2B5EF4-FFF2-40B4-BE49-F238E27FC236}">
                      <a16:creationId xmlns:a16="http://schemas.microsoft.com/office/drawing/2014/main" id="{B860335E-6CB8-2742-9BD9-16D5133702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5683" y="1581595"/>
                  <a:ext cx="238680" cy="2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14:cNvPr>
                <p14:cNvContentPartPr/>
                <p14:nvPr/>
              </p14:nvContentPartPr>
              <p14:xfrm>
                <a:off x="6730648" y="1254776"/>
                <a:ext cx="200520" cy="138240"/>
              </p14:xfrm>
            </p:contentPart>
          </mc:Choice>
          <mc:Fallback xmlns="">
            <p:pic>
              <p:nvPicPr>
                <p:cNvPr id="564" name="Ink 142">
                  <a:extLst>
                    <a:ext uri="{FF2B5EF4-FFF2-40B4-BE49-F238E27FC236}">
                      <a16:creationId xmlns:a16="http://schemas.microsoft.com/office/drawing/2014/main" id="{496A3315-3ABF-7E5E-4988-1BC60E5EC2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6328" y="1250456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14:cNvPr>
                <p14:cNvContentPartPr/>
                <p14:nvPr/>
              </p14:nvContentPartPr>
              <p14:xfrm>
                <a:off x="6681688" y="1264496"/>
                <a:ext cx="163080" cy="111960"/>
              </p14:xfrm>
            </p:contentPart>
          </mc:Choice>
          <mc:Fallback xmlns="">
            <p:pic>
              <p:nvPicPr>
                <p:cNvPr id="565" name="Ink 143">
                  <a:extLst>
                    <a:ext uri="{FF2B5EF4-FFF2-40B4-BE49-F238E27FC236}">
                      <a16:creationId xmlns:a16="http://schemas.microsoft.com/office/drawing/2014/main" id="{3B9CBEC9-7202-34B2-C96C-7563E54E61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7368" y="1260176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14:cNvPr>
                <p14:cNvContentPartPr/>
                <p14:nvPr/>
              </p14:nvContentPartPr>
              <p14:xfrm>
                <a:off x="6465328" y="1251176"/>
                <a:ext cx="120960" cy="82800"/>
              </p14:xfrm>
            </p:contentPart>
          </mc:Choice>
          <mc:Fallback xmlns="">
            <p:pic>
              <p:nvPicPr>
                <p:cNvPr id="566" name="Ink 144">
                  <a:extLst>
                    <a:ext uri="{FF2B5EF4-FFF2-40B4-BE49-F238E27FC236}">
                      <a16:creationId xmlns:a16="http://schemas.microsoft.com/office/drawing/2014/main" id="{3BBD9859-204A-D869-B5ED-D769E76019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1008" y="1246856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14:cNvPr>
                <p14:cNvContentPartPr/>
                <p14:nvPr/>
              </p14:nvContentPartPr>
              <p14:xfrm>
                <a:off x="6570448" y="1320296"/>
                <a:ext cx="273960" cy="55440"/>
              </p14:xfrm>
            </p:contentPart>
          </mc:Choice>
          <mc:Fallback xmlns="">
            <p:pic>
              <p:nvPicPr>
                <p:cNvPr id="567" name="Ink 145">
                  <a:extLst>
                    <a:ext uri="{FF2B5EF4-FFF2-40B4-BE49-F238E27FC236}">
                      <a16:creationId xmlns:a16="http://schemas.microsoft.com/office/drawing/2014/main" id="{38A60D04-A03B-9C1B-EFE8-84138F9E4B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6128" y="1315948"/>
                  <a:ext cx="282600" cy="6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14:cNvPr>
                <p14:cNvContentPartPr/>
                <p14:nvPr/>
              </p14:nvContentPartPr>
              <p14:xfrm>
                <a:off x="6028763" y="1120984"/>
                <a:ext cx="123840" cy="137520"/>
              </p14:xfrm>
            </p:contentPart>
          </mc:Choice>
          <mc:Fallback xmlns="">
            <p:pic>
              <p:nvPicPr>
                <p:cNvPr id="568" name="Ink 146">
                  <a:extLst>
                    <a:ext uri="{FF2B5EF4-FFF2-40B4-BE49-F238E27FC236}">
                      <a16:creationId xmlns:a16="http://schemas.microsoft.com/office/drawing/2014/main" id="{D44574AE-EFA5-9128-2581-C7B2DC2E4D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4443" y="1116664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14:cNvPr>
                <p14:cNvContentPartPr/>
                <p14:nvPr/>
              </p14:nvContentPartPr>
              <p14:xfrm>
                <a:off x="6061883" y="1186864"/>
                <a:ext cx="57960" cy="44280"/>
              </p14:xfrm>
            </p:contentPart>
          </mc:Choice>
          <mc:Fallback xmlns="">
            <p:pic>
              <p:nvPicPr>
                <p:cNvPr id="569" name="Ink 147">
                  <a:extLst>
                    <a:ext uri="{FF2B5EF4-FFF2-40B4-BE49-F238E27FC236}">
                      <a16:creationId xmlns:a16="http://schemas.microsoft.com/office/drawing/2014/main" id="{725794A0-7881-7D9D-5741-D4F191E02D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57563" y="1182544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14:cNvPr>
                <p14:cNvContentPartPr/>
                <p14:nvPr/>
              </p14:nvContentPartPr>
              <p14:xfrm>
                <a:off x="6152603" y="1118824"/>
                <a:ext cx="115560" cy="125280"/>
              </p14:xfrm>
            </p:contentPart>
          </mc:Choice>
          <mc:Fallback xmlns="">
            <p:pic>
              <p:nvPicPr>
                <p:cNvPr id="570" name="Ink 148">
                  <a:extLst>
                    <a:ext uri="{FF2B5EF4-FFF2-40B4-BE49-F238E27FC236}">
                      <a16:creationId xmlns:a16="http://schemas.microsoft.com/office/drawing/2014/main" id="{F876EA34-FE39-3568-7CD3-52E133B4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8296" y="1114504"/>
                  <a:ext cx="124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14:cNvPr>
                <p14:cNvContentPartPr/>
                <p14:nvPr/>
              </p14:nvContentPartPr>
              <p14:xfrm>
                <a:off x="6171683" y="1184344"/>
                <a:ext cx="50760" cy="44280"/>
              </p14:xfrm>
            </p:contentPart>
          </mc:Choice>
          <mc:Fallback xmlns="">
            <p:pic>
              <p:nvPicPr>
                <p:cNvPr id="571" name="Ink 149">
                  <a:extLst>
                    <a:ext uri="{FF2B5EF4-FFF2-40B4-BE49-F238E27FC236}">
                      <a16:creationId xmlns:a16="http://schemas.microsoft.com/office/drawing/2014/main" id="{B54A4F05-39B4-05C1-399A-29CC3F41A8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7363" y="1180024"/>
                  <a:ext cx="5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14:cNvPr>
                <p14:cNvContentPartPr/>
                <p14:nvPr/>
              </p14:nvContentPartPr>
              <p14:xfrm>
                <a:off x="6267083" y="1114864"/>
                <a:ext cx="113760" cy="135000"/>
              </p14:xfrm>
            </p:contentPart>
          </mc:Choice>
          <mc:Fallback xmlns="">
            <p:pic>
              <p:nvPicPr>
                <p:cNvPr id="572" name="Ink 150">
                  <a:extLst>
                    <a:ext uri="{FF2B5EF4-FFF2-40B4-BE49-F238E27FC236}">
                      <a16:creationId xmlns:a16="http://schemas.microsoft.com/office/drawing/2014/main" id="{74C3673B-D534-64E3-01AB-E659FEA89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62763" y="1110532"/>
                  <a:ext cx="122400" cy="14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14:cNvPr>
                <p14:cNvContentPartPr/>
                <p14:nvPr/>
              </p14:nvContentPartPr>
              <p14:xfrm>
                <a:off x="6287243" y="1181104"/>
                <a:ext cx="66240" cy="55800"/>
              </p14:xfrm>
            </p:contentPart>
          </mc:Choice>
          <mc:Fallback xmlns="">
            <p:pic>
              <p:nvPicPr>
                <p:cNvPr id="573" name="Ink 151">
                  <a:extLst>
                    <a:ext uri="{FF2B5EF4-FFF2-40B4-BE49-F238E27FC236}">
                      <a16:creationId xmlns:a16="http://schemas.microsoft.com/office/drawing/2014/main" id="{804ECF59-A8DA-4842-BA39-7A8D1071B8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923" y="1176784"/>
                  <a:ext cx="74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14:cNvPr>
                <p14:cNvContentPartPr/>
                <p14:nvPr/>
              </p14:nvContentPartPr>
              <p14:xfrm>
                <a:off x="6384083" y="1112344"/>
                <a:ext cx="106200" cy="134280"/>
              </p14:xfrm>
            </p:contentPart>
          </mc:Choice>
          <mc:Fallback xmlns="">
            <p:pic>
              <p:nvPicPr>
                <p:cNvPr id="574" name="Ink 152">
                  <a:extLst>
                    <a:ext uri="{FF2B5EF4-FFF2-40B4-BE49-F238E27FC236}">
                      <a16:creationId xmlns:a16="http://schemas.microsoft.com/office/drawing/2014/main" id="{4B368FB9-F86B-E3A6-5D52-57E533B4B4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9778" y="1108012"/>
                  <a:ext cx="114811" cy="14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14:cNvPr>
                <p14:cNvContentPartPr/>
                <p14:nvPr/>
              </p14:nvContentPartPr>
              <p14:xfrm>
                <a:off x="6407483" y="1180744"/>
                <a:ext cx="60840" cy="36000"/>
              </p14:xfrm>
            </p:contentPart>
          </mc:Choice>
          <mc:Fallback xmlns="">
            <p:pic>
              <p:nvPicPr>
                <p:cNvPr id="575" name="Ink 153">
                  <a:extLst>
                    <a:ext uri="{FF2B5EF4-FFF2-40B4-BE49-F238E27FC236}">
                      <a16:creationId xmlns:a16="http://schemas.microsoft.com/office/drawing/2014/main" id="{69AED180-DD00-977B-BF72-A856A98B1A3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3163" y="1176380"/>
                  <a:ext cx="69480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14:cNvPr>
                <p14:cNvContentPartPr/>
                <p14:nvPr/>
              </p14:nvContentPartPr>
              <p14:xfrm>
                <a:off x="6494243" y="1109824"/>
                <a:ext cx="121320" cy="137160"/>
              </p14:xfrm>
            </p:contentPart>
          </mc:Choice>
          <mc:Fallback xmlns="">
            <p:pic>
              <p:nvPicPr>
                <p:cNvPr id="576" name="Ink 154">
                  <a:extLst>
                    <a:ext uri="{FF2B5EF4-FFF2-40B4-BE49-F238E27FC236}">
                      <a16:creationId xmlns:a16="http://schemas.microsoft.com/office/drawing/2014/main" id="{A3C14C51-CBC7-F451-F631-820B90894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89923" y="1105504"/>
                  <a:ext cx="129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14:cNvPr>
                <p14:cNvContentPartPr/>
                <p14:nvPr/>
              </p14:nvContentPartPr>
              <p14:xfrm>
                <a:off x="6519443" y="1177864"/>
                <a:ext cx="64080" cy="42120"/>
              </p14:xfrm>
            </p:contentPart>
          </mc:Choice>
          <mc:Fallback xmlns="">
            <p:pic>
              <p:nvPicPr>
                <p:cNvPr id="577" name="Ink 155">
                  <a:extLst>
                    <a:ext uri="{FF2B5EF4-FFF2-40B4-BE49-F238E27FC236}">
                      <a16:creationId xmlns:a16="http://schemas.microsoft.com/office/drawing/2014/main" id="{C9D47D56-CAC0-B085-8CA1-0A72936BE0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15123" y="1173544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14:cNvPr>
                <p14:cNvContentPartPr/>
                <p14:nvPr/>
              </p14:nvContentPartPr>
              <p14:xfrm>
                <a:off x="6609803" y="1119904"/>
                <a:ext cx="97560" cy="127440"/>
              </p14:xfrm>
            </p:contentPart>
          </mc:Choice>
          <mc:Fallback xmlns="">
            <p:pic>
              <p:nvPicPr>
                <p:cNvPr id="578" name="Ink 156">
                  <a:extLst>
                    <a:ext uri="{FF2B5EF4-FFF2-40B4-BE49-F238E27FC236}">
                      <a16:creationId xmlns:a16="http://schemas.microsoft.com/office/drawing/2014/main" id="{0CEC0410-79E1-D487-12ED-BCB7049296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05483" y="11155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14:cNvPr>
                <p14:cNvContentPartPr/>
                <p14:nvPr/>
              </p14:nvContentPartPr>
              <p14:xfrm>
                <a:off x="6635363" y="1186504"/>
                <a:ext cx="54720" cy="40320"/>
              </p14:xfrm>
            </p:contentPart>
          </mc:Choice>
          <mc:Fallback xmlns="">
            <p:pic>
              <p:nvPicPr>
                <p:cNvPr id="579" name="Ink 157">
                  <a:extLst>
                    <a:ext uri="{FF2B5EF4-FFF2-40B4-BE49-F238E27FC236}">
                      <a16:creationId xmlns:a16="http://schemas.microsoft.com/office/drawing/2014/main" id="{563E3DD1-2164-25B0-77D8-932B63CDB4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31014" y="1182184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14:cNvPr>
                <p14:cNvContentPartPr/>
                <p14:nvPr/>
              </p14:nvContentPartPr>
              <p14:xfrm>
                <a:off x="6701963" y="1122424"/>
                <a:ext cx="125280" cy="121320"/>
              </p14:xfrm>
            </p:contentPart>
          </mc:Choice>
          <mc:Fallback xmlns="">
            <p:pic>
              <p:nvPicPr>
                <p:cNvPr id="580" name="Ink 158">
                  <a:extLst>
                    <a:ext uri="{FF2B5EF4-FFF2-40B4-BE49-F238E27FC236}">
                      <a16:creationId xmlns:a16="http://schemas.microsoft.com/office/drawing/2014/main" id="{E44FA48D-1AC1-44C1-2A0D-53BEB4896E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97631" y="1118104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14:cNvPr>
                <p14:cNvContentPartPr/>
                <p14:nvPr/>
              </p14:nvContentPartPr>
              <p14:xfrm>
                <a:off x="6729683" y="1183624"/>
                <a:ext cx="64080" cy="48600"/>
              </p14:xfrm>
            </p:contentPart>
          </mc:Choice>
          <mc:Fallback xmlns="">
            <p:pic>
              <p:nvPicPr>
                <p:cNvPr id="581" name="Ink 159">
                  <a:extLst>
                    <a:ext uri="{FF2B5EF4-FFF2-40B4-BE49-F238E27FC236}">
                      <a16:creationId xmlns:a16="http://schemas.microsoft.com/office/drawing/2014/main" id="{E68CE7C4-C8C2-52D9-8E5E-B68EA72CC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363" y="117930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14:cNvPr>
                <p14:cNvContentPartPr/>
                <p14:nvPr/>
              </p14:nvContentPartPr>
              <p14:xfrm>
                <a:off x="6738713" y="1267374"/>
                <a:ext cx="220320" cy="70560"/>
              </p14:xfrm>
            </p:contentPart>
          </mc:Choice>
          <mc:Fallback xmlns="">
            <p:pic>
              <p:nvPicPr>
                <p:cNvPr id="582" name="Ink 160">
                  <a:extLst>
                    <a:ext uri="{FF2B5EF4-FFF2-40B4-BE49-F238E27FC236}">
                      <a16:creationId xmlns:a16="http://schemas.microsoft.com/office/drawing/2014/main" id="{5F4129F0-25B2-AB6B-1718-56DC19E161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34393" y="1263076"/>
                  <a:ext cx="228960" cy="79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14:cNvPr>
                <p14:cNvContentPartPr/>
                <p14:nvPr/>
              </p14:nvContentPartPr>
              <p14:xfrm>
                <a:off x="6987113" y="1266654"/>
                <a:ext cx="270720" cy="68760"/>
              </p14:xfrm>
            </p:contentPart>
          </mc:Choice>
          <mc:Fallback xmlns="">
            <p:pic>
              <p:nvPicPr>
                <p:cNvPr id="583" name="Ink 161">
                  <a:extLst>
                    <a:ext uri="{FF2B5EF4-FFF2-40B4-BE49-F238E27FC236}">
                      <a16:creationId xmlns:a16="http://schemas.microsoft.com/office/drawing/2014/main" id="{1362E8F9-2155-EAA0-9687-D6CE48A168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2793" y="1262311"/>
                  <a:ext cx="279360" cy="774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6" name="Oval 243">
              <a:extLst>
                <a:ext uri="{FF2B5EF4-FFF2-40B4-BE49-F238E27FC236}">
                  <a16:creationId xmlns:a16="http://schemas.microsoft.com/office/drawing/2014/main" id="{89085FF7-A7EE-012B-41B4-8630412BCD0D}"/>
                </a:ext>
              </a:extLst>
            </p:cNvPr>
            <p:cNvSpPr/>
            <p:nvPr/>
          </p:nvSpPr>
          <p:spPr>
            <a:xfrm>
              <a:off x="7265441" y="18052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7" name="Oval 244">
              <a:extLst>
                <a:ext uri="{FF2B5EF4-FFF2-40B4-BE49-F238E27FC236}">
                  <a16:creationId xmlns:a16="http://schemas.microsoft.com/office/drawing/2014/main" id="{C6287600-E456-6E3F-6346-68E61D9627AD}"/>
                </a:ext>
              </a:extLst>
            </p:cNvPr>
            <p:cNvSpPr/>
            <p:nvPr/>
          </p:nvSpPr>
          <p:spPr>
            <a:xfrm>
              <a:off x="7420232" y="181078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8" name="Oval 245">
              <a:extLst>
                <a:ext uri="{FF2B5EF4-FFF2-40B4-BE49-F238E27FC236}">
                  <a16:creationId xmlns:a16="http://schemas.microsoft.com/office/drawing/2014/main" id="{A311C2B5-0C66-FC4C-3BB7-22AD7E0D4086}"/>
                </a:ext>
              </a:extLst>
            </p:cNvPr>
            <p:cNvSpPr/>
            <p:nvPr/>
          </p:nvSpPr>
          <p:spPr>
            <a:xfrm>
              <a:off x="7172665" y="18997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9" name="Oval 246">
              <a:extLst>
                <a:ext uri="{FF2B5EF4-FFF2-40B4-BE49-F238E27FC236}">
                  <a16:creationId xmlns:a16="http://schemas.microsoft.com/office/drawing/2014/main" id="{B0A4F08E-EB8D-535C-D582-6D93128F5ABE}"/>
                </a:ext>
              </a:extLst>
            </p:cNvPr>
            <p:cNvSpPr/>
            <p:nvPr/>
          </p:nvSpPr>
          <p:spPr>
            <a:xfrm>
              <a:off x="6806623" y="200201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0" name="Oval 247">
              <a:extLst>
                <a:ext uri="{FF2B5EF4-FFF2-40B4-BE49-F238E27FC236}">
                  <a16:creationId xmlns:a16="http://schemas.microsoft.com/office/drawing/2014/main" id="{DB71EB2A-834F-06C5-775E-40116DEE8004}"/>
                </a:ext>
              </a:extLst>
            </p:cNvPr>
            <p:cNvSpPr/>
            <p:nvPr/>
          </p:nvSpPr>
          <p:spPr>
            <a:xfrm>
              <a:off x="7172665" y="2197806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1" name="Oval 248">
              <a:extLst>
                <a:ext uri="{FF2B5EF4-FFF2-40B4-BE49-F238E27FC236}">
                  <a16:creationId xmlns:a16="http://schemas.microsoft.com/office/drawing/2014/main" id="{D32EA72B-EECA-069B-3409-2C7CBA860C08}"/>
                </a:ext>
              </a:extLst>
            </p:cNvPr>
            <p:cNvSpPr/>
            <p:nvPr/>
          </p:nvSpPr>
          <p:spPr>
            <a:xfrm>
              <a:off x="6826734" y="230282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2" name="Oval 249">
              <a:extLst>
                <a:ext uri="{FF2B5EF4-FFF2-40B4-BE49-F238E27FC236}">
                  <a16:creationId xmlns:a16="http://schemas.microsoft.com/office/drawing/2014/main" id="{9007929E-5ED4-A892-EF14-2A082E82B6A6}"/>
                </a:ext>
              </a:extLst>
            </p:cNvPr>
            <p:cNvSpPr/>
            <p:nvPr/>
          </p:nvSpPr>
          <p:spPr>
            <a:xfrm>
              <a:off x="6955398" y="206349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4" name="Oval 251">
              <a:extLst>
                <a:ext uri="{FF2B5EF4-FFF2-40B4-BE49-F238E27FC236}">
                  <a16:creationId xmlns:a16="http://schemas.microsoft.com/office/drawing/2014/main" id="{3305E09A-7EE9-5876-7095-7FBF2409C428}"/>
                </a:ext>
              </a:extLst>
            </p:cNvPr>
            <p:cNvSpPr/>
            <p:nvPr/>
          </p:nvSpPr>
          <p:spPr>
            <a:xfrm>
              <a:off x="7084795" y="2320899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5" name="Oval 252">
              <a:extLst>
                <a:ext uri="{FF2B5EF4-FFF2-40B4-BE49-F238E27FC236}">
                  <a16:creationId xmlns:a16="http://schemas.microsoft.com/office/drawing/2014/main" id="{2EAEB1BA-A127-51F1-0B18-16B941AE7904}"/>
                </a:ext>
              </a:extLst>
            </p:cNvPr>
            <p:cNvSpPr/>
            <p:nvPr/>
          </p:nvSpPr>
          <p:spPr>
            <a:xfrm>
              <a:off x="7270064" y="1528902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6" name="Oval 253">
              <a:extLst>
                <a:ext uri="{FF2B5EF4-FFF2-40B4-BE49-F238E27FC236}">
                  <a16:creationId xmlns:a16="http://schemas.microsoft.com/office/drawing/2014/main" id="{203095E1-699F-EE85-255C-C5DB2ECC74D1}"/>
                </a:ext>
              </a:extLst>
            </p:cNvPr>
            <p:cNvSpPr/>
            <p:nvPr/>
          </p:nvSpPr>
          <p:spPr>
            <a:xfrm>
              <a:off x="6947731" y="175844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7" name="Oval 254">
              <a:extLst>
                <a:ext uri="{FF2B5EF4-FFF2-40B4-BE49-F238E27FC236}">
                  <a16:creationId xmlns:a16="http://schemas.microsoft.com/office/drawing/2014/main" id="{E69DCD13-2C8D-4467-461B-FB1C9C5B17C8}"/>
                </a:ext>
              </a:extLst>
            </p:cNvPr>
            <p:cNvSpPr/>
            <p:nvPr/>
          </p:nvSpPr>
          <p:spPr>
            <a:xfrm>
              <a:off x="7179448" y="1654070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8" name="Oval 255">
              <a:extLst>
                <a:ext uri="{FF2B5EF4-FFF2-40B4-BE49-F238E27FC236}">
                  <a16:creationId xmlns:a16="http://schemas.microsoft.com/office/drawing/2014/main" id="{D4D851CB-C03E-40F7-0B93-CDF246EC391D}"/>
                </a:ext>
              </a:extLst>
            </p:cNvPr>
            <p:cNvSpPr/>
            <p:nvPr/>
          </p:nvSpPr>
          <p:spPr>
            <a:xfrm>
              <a:off x="7155423" y="135866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9" name="Oval 266">
              <a:extLst>
                <a:ext uri="{FF2B5EF4-FFF2-40B4-BE49-F238E27FC236}">
                  <a16:creationId xmlns:a16="http://schemas.microsoft.com/office/drawing/2014/main" id="{54F33C48-36C4-FE42-1488-1AA132BAFDD7}"/>
                </a:ext>
              </a:extLst>
            </p:cNvPr>
            <p:cNvSpPr/>
            <p:nvPr/>
          </p:nvSpPr>
          <p:spPr>
            <a:xfrm>
              <a:off x="6773720" y="1389205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0" name="Oval 267">
              <a:extLst>
                <a:ext uri="{FF2B5EF4-FFF2-40B4-BE49-F238E27FC236}">
                  <a16:creationId xmlns:a16="http://schemas.microsoft.com/office/drawing/2014/main" id="{8D06DB1A-30ED-E8C9-E6D2-749C7A0674A8}"/>
                </a:ext>
              </a:extLst>
            </p:cNvPr>
            <p:cNvSpPr/>
            <p:nvPr/>
          </p:nvSpPr>
          <p:spPr>
            <a:xfrm>
              <a:off x="6805048" y="157862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1" name="Oval 268">
              <a:extLst>
                <a:ext uri="{FF2B5EF4-FFF2-40B4-BE49-F238E27FC236}">
                  <a16:creationId xmlns:a16="http://schemas.microsoft.com/office/drawing/2014/main" id="{D9A43415-24C0-0503-41AC-0A9BC90E5991}"/>
                </a:ext>
              </a:extLst>
            </p:cNvPr>
            <p:cNvSpPr/>
            <p:nvPr/>
          </p:nvSpPr>
          <p:spPr>
            <a:xfrm>
              <a:off x="6947731" y="1561464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2" name="Oval 269">
              <a:extLst>
                <a:ext uri="{FF2B5EF4-FFF2-40B4-BE49-F238E27FC236}">
                  <a16:creationId xmlns:a16="http://schemas.microsoft.com/office/drawing/2014/main" id="{70688CDD-EED2-79A5-BF9A-F9EBC31A097E}"/>
                </a:ext>
              </a:extLst>
            </p:cNvPr>
            <p:cNvSpPr/>
            <p:nvPr/>
          </p:nvSpPr>
          <p:spPr>
            <a:xfrm>
              <a:off x="6925729" y="1876883"/>
              <a:ext cx="4879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62" name="Group 162">
              <a:extLst>
                <a:ext uri="{FF2B5EF4-FFF2-40B4-BE49-F238E27FC236}">
                  <a16:creationId xmlns:a16="http://schemas.microsoft.com/office/drawing/2014/main" id="{D098EF65-E2BF-6802-A8C7-3B6A2690A4EF}"/>
                </a:ext>
              </a:extLst>
            </p:cNvPr>
            <p:cNvGrpSpPr/>
            <p:nvPr/>
          </p:nvGrpSpPr>
          <p:grpSpPr>
            <a:xfrm rot="5400000">
              <a:off x="6765960" y="2307585"/>
              <a:ext cx="349450" cy="484303"/>
              <a:chOff x="3476018" y="1655769"/>
              <a:chExt cx="349450" cy="484303"/>
            </a:xfrm>
          </p:grpSpPr>
          <p:sp>
            <p:nvSpPr>
              <p:cNvPr id="411" name="Flowchart: Delay 163">
                <a:extLst>
                  <a:ext uri="{FF2B5EF4-FFF2-40B4-BE49-F238E27FC236}">
                    <a16:creationId xmlns:a16="http://schemas.microsoft.com/office/drawing/2014/main" id="{154B8289-5C76-34DD-3D47-811AA3EAFDC2}"/>
                  </a:ext>
                </a:extLst>
              </p:cNvPr>
              <p:cNvSpPr/>
              <p:nvPr/>
            </p:nvSpPr>
            <p:spPr>
              <a:xfrm rot="16200000">
                <a:off x="3518739" y="1694930"/>
                <a:ext cx="273165" cy="194844"/>
              </a:xfrm>
              <a:prstGeom prst="flowChartDelay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412" name="Ink 164">
                    <a:extLst>
                      <a:ext uri="{FF2B5EF4-FFF2-40B4-BE49-F238E27FC236}">
                        <a16:creationId xmlns:a16="http://schemas.microsoft.com/office/drawing/2014/main" id="{C202DAC9-37BC-A825-A6B3-4AEFB4A70D29}"/>
                      </a:ext>
                    </a:extLst>
                  </p14:cNvPr>
                  <p14:cNvContentPartPr/>
                  <p14:nvPr/>
                </p14:nvContentPartPr>
                <p14:xfrm>
                  <a:off x="3563025" y="1801595"/>
                  <a:ext cx="177480" cy="94680"/>
                </p14:xfrm>
              </p:contentPart>
            </mc:Choice>
            <mc:Fallback xmlns="">
              <p:pic>
                <p:nvPicPr>
                  <p:cNvPr id="52" name="Ink 164">
                    <a:extLst>
                      <a:ext uri="{FF2B5EF4-FFF2-40B4-BE49-F238E27FC236}">
                        <a16:creationId xmlns:a16="http://schemas.microsoft.com/office/drawing/2014/main" id="{BBD1E9E8-B4E6-555C-BBEF-1DEF4654E2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558705" y="1797275"/>
                    <a:ext cx="1861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413" name="Ink 165">
                    <a:extLst>
                      <a:ext uri="{FF2B5EF4-FFF2-40B4-BE49-F238E27FC236}">
                        <a16:creationId xmlns:a16="http://schemas.microsoft.com/office/drawing/2014/main" id="{44A54126-2E4E-8883-0E64-FD31A71DA936}"/>
                      </a:ext>
                    </a:extLst>
                  </p14:cNvPr>
                  <p14:cNvContentPartPr/>
                  <p14:nvPr/>
                </p14:nvContentPartPr>
                <p14:xfrm>
                  <a:off x="3703200" y="1798268"/>
                  <a:ext cx="52920" cy="8280"/>
                </p14:xfrm>
              </p:contentPart>
            </mc:Choice>
            <mc:Fallback xmlns="">
              <p:pic>
                <p:nvPicPr>
                  <p:cNvPr id="53" name="Ink 165">
                    <a:extLst>
                      <a:ext uri="{FF2B5EF4-FFF2-40B4-BE49-F238E27FC236}">
                        <a16:creationId xmlns:a16="http://schemas.microsoft.com/office/drawing/2014/main" id="{512610F9-9317-F1AF-964A-DCEDE71EC80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8850" y="1793948"/>
                    <a:ext cx="61619" cy="16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4" name="Oval 166">
                <a:extLst>
                  <a:ext uri="{FF2B5EF4-FFF2-40B4-BE49-F238E27FC236}">
                    <a16:creationId xmlns:a16="http://schemas.microsoft.com/office/drawing/2014/main" id="{A3CAE8B4-2068-C29E-E843-54FED7004804}"/>
                  </a:ext>
                </a:extLst>
              </p:cNvPr>
              <p:cNvSpPr/>
              <p:nvPr/>
            </p:nvSpPr>
            <p:spPr>
              <a:xfrm>
                <a:off x="3614458" y="1703767"/>
                <a:ext cx="74613" cy="7423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5" name="Oval 167">
                <a:extLst>
                  <a:ext uri="{FF2B5EF4-FFF2-40B4-BE49-F238E27FC236}">
                    <a16:creationId xmlns:a16="http://schemas.microsoft.com/office/drawing/2014/main" id="{C1215CAA-7B31-ADE5-0828-A9F014E386CF}"/>
                  </a:ext>
                </a:extLst>
              </p:cNvPr>
              <p:cNvSpPr/>
              <p:nvPr/>
            </p:nvSpPr>
            <p:spPr>
              <a:xfrm>
                <a:off x="3629614" y="1718024"/>
                <a:ext cx="45719" cy="45719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416" name="Group 168">
                <a:extLst>
                  <a:ext uri="{FF2B5EF4-FFF2-40B4-BE49-F238E27FC236}">
                    <a16:creationId xmlns:a16="http://schemas.microsoft.com/office/drawing/2014/main" id="{92E63C8B-53DF-4F82-01F9-0ABF62C1738A}"/>
                  </a:ext>
                </a:extLst>
              </p:cNvPr>
              <p:cNvGrpSpPr/>
              <p:nvPr/>
            </p:nvGrpSpPr>
            <p:grpSpPr>
              <a:xfrm>
                <a:off x="3476018" y="1823415"/>
                <a:ext cx="349450" cy="316657"/>
                <a:chOff x="3476018" y="1823415"/>
                <a:chExt cx="349450" cy="31665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417" name="Ink 169">
                      <a:extLst>
                        <a:ext uri="{FF2B5EF4-FFF2-40B4-BE49-F238E27FC236}">
                          <a16:creationId xmlns:a16="http://schemas.microsoft.com/office/drawing/2014/main" id="{F4A04B22-1B2C-9133-D5EE-7D715CC2BB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018" y="1873095"/>
                    <a:ext cx="45720" cy="30600"/>
                  </p14:xfrm>
                </p:contentPart>
              </mc:Choice>
              <mc:Fallback xmlns="">
                <p:pic>
                  <p:nvPicPr>
                    <p:cNvPr id="57" name="Ink 169">
                      <a:extLst>
                        <a:ext uri="{FF2B5EF4-FFF2-40B4-BE49-F238E27FC236}">
                          <a16:creationId xmlns:a16="http://schemas.microsoft.com/office/drawing/2014/main" id="{A140AB60-D668-A3D5-8A0D-D56E95486322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3471698" y="1868775"/>
                      <a:ext cx="5436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418" name="Ink 170">
                      <a:extLst>
                        <a:ext uri="{FF2B5EF4-FFF2-40B4-BE49-F238E27FC236}">
                          <a16:creationId xmlns:a16="http://schemas.microsoft.com/office/drawing/2014/main" id="{77DFBBC6-3933-EEEE-64FC-AB33EC260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4738" y="1823415"/>
                    <a:ext cx="54720" cy="43200"/>
                  </p14:xfrm>
                </p:contentPart>
              </mc:Choice>
              <mc:Fallback xmlns="">
                <p:pic>
                  <p:nvPicPr>
                    <p:cNvPr id="58" name="Ink 170">
                      <a:extLst>
                        <a:ext uri="{FF2B5EF4-FFF2-40B4-BE49-F238E27FC236}">
                          <a16:creationId xmlns:a16="http://schemas.microsoft.com/office/drawing/2014/main" id="{23F62DB0-325C-3CFE-A011-EF68983AA17F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3490389" y="1819131"/>
                      <a:ext cx="63417" cy="517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419" name="Ink 171">
                      <a:extLst>
                        <a:ext uri="{FF2B5EF4-FFF2-40B4-BE49-F238E27FC236}">
                          <a16:creationId xmlns:a16="http://schemas.microsoft.com/office/drawing/2014/main" id="{780B590D-50DD-218E-5A48-7E4E5FF0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7338" y="1870215"/>
                    <a:ext cx="44640" cy="36000"/>
                  </p14:xfrm>
                </p:contentPart>
              </mc:Choice>
              <mc:Fallback xmlns="">
                <p:pic>
                  <p:nvPicPr>
                    <p:cNvPr id="59" name="Ink 171">
                      <a:extLst>
                        <a:ext uri="{FF2B5EF4-FFF2-40B4-BE49-F238E27FC236}">
                          <a16:creationId xmlns:a16="http://schemas.microsoft.com/office/drawing/2014/main" id="{693F9C13-1B67-E1E3-A100-B08831F5ACC1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3773018" y="1865895"/>
                      <a:ext cx="5328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420" name="Ink 172">
                      <a:extLst>
                        <a:ext uri="{FF2B5EF4-FFF2-40B4-BE49-F238E27FC236}">
                          <a16:creationId xmlns:a16="http://schemas.microsoft.com/office/drawing/2014/main" id="{DB8747F1-AE67-D514-6ED5-B8A17B210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7178" y="1831335"/>
                    <a:ext cx="46440" cy="36360"/>
                  </p14:xfrm>
                </p:contentPart>
              </mc:Choice>
              <mc:Fallback xmlns="">
                <p:pic>
                  <p:nvPicPr>
                    <p:cNvPr id="60" name="Ink 172">
                      <a:extLst>
                        <a:ext uri="{FF2B5EF4-FFF2-40B4-BE49-F238E27FC236}">
                          <a16:creationId xmlns:a16="http://schemas.microsoft.com/office/drawing/2014/main" id="{79892220-B991-1DB9-2BA8-4CA9613CAEEA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3752858" y="1826972"/>
                      <a:ext cx="55080" cy="45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421" name="Ink 173">
                      <a:extLst>
                        <a:ext uri="{FF2B5EF4-FFF2-40B4-BE49-F238E27FC236}">
                          <a16:creationId xmlns:a16="http://schemas.microsoft.com/office/drawing/2014/main" id="{85527227-ED7C-F3B2-16E5-64984A6F39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2748" y="1940992"/>
                    <a:ext cx="62640" cy="195120"/>
                  </p14:xfrm>
                </p:contentPart>
              </mc:Choice>
              <mc:Fallback xmlns="">
                <p:pic>
                  <p:nvPicPr>
                    <p:cNvPr id="61" name="Ink 173">
                      <a:extLst>
                        <a:ext uri="{FF2B5EF4-FFF2-40B4-BE49-F238E27FC236}">
                          <a16:creationId xmlns:a16="http://schemas.microsoft.com/office/drawing/2014/main" id="{EC6B7466-FE5A-BF89-83B9-76E09BF25C64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3658428" y="1936672"/>
                      <a:ext cx="71280" cy="20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422" name="Ink 174">
                      <a:extLst>
                        <a:ext uri="{FF2B5EF4-FFF2-40B4-BE49-F238E27FC236}">
                          <a16:creationId xmlns:a16="http://schemas.microsoft.com/office/drawing/2014/main" id="{1F818105-6815-9B8C-B572-8AA9AB7E7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2468" y="1931992"/>
                    <a:ext cx="59400" cy="124200"/>
                  </p14:xfrm>
                </p:contentPart>
              </mc:Choice>
              <mc:Fallback xmlns="">
                <p:pic>
                  <p:nvPicPr>
                    <p:cNvPr id="62" name="Ink 174">
                      <a:extLst>
                        <a:ext uri="{FF2B5EF4-FFF2-40B4-BE49-F238E27FC236}">
                          <a16:creationId xmlns:a16="http://schemas.microsoft.com/office/drawing/2014/main" id="{3618C7A6-8DFB-0762-4C15-B465ED4EA341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3668148" y="1927659"/>
                      <a:ext cx="68040" cy="1328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423" name="Ink 175">
                      <a:extLst>
                        <a:ext uri="{FF2B5EF4-FFF2-40B4-BE49-F238E27FC236}">
                          <a16:creationId xmlns:a16="http://schemas.microsoft.com/office/drawing/2014/main" id="{4570B7A2-48F3-DDB4-13F2-4DBD4AEE0E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7068" y="1930912"/>
                    <a:ext cx="63720" cy="209160"/>
                  </p14:xfrm>
                </p:contentPart>
              </mc:Choice>
              <mc:Fallback xmlns="">
                <p:pic>
                  <p:nvPicPr>
                    <p:cNvPr id="63" name="Ink 175">
                      <a:extLst>
                        <a:ext uri="{FF2B5EF4-FFF2-40B4-BE49-F238E27FC236}">
                          <a16:creationId xmlns:a16="http://schemas.microsoft.com/office/drawing/2014/main" id="{A3929052-F3CB-7371-B1EC-3523F542015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3572772" y="1926592"/>
                      <a:ext cx="72311" cy="21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424" name="Ink 176">
                      <a:extLst>
                        <a:ext uri="{FF2B5EF4-FFF2-40B4-BE49-F238E27FC236}">
                          <a16:creationId xmlns:a16="http://schemas.microsoft.com/office/drawing/2014/main" id="{429DF1CD-8ED1-9049-79DD-94349A1BC4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1228" y="1928752"/>
                    <a:ext cx="60120" cy="129960"/>
                  </p14:xfrm>
                </p:contentPart>
              </mc:Choice>
              <mc:Fallback xmlns="">
                <p:pic>
                  <p:nvPicPr>
                    <p:cNvPr id="64" name="Ink 176">
                      <a:extLst>
                        <a:ext uri="{FF2B5EF4-FFF2-40B4-BE49-F238E27FC236}">
                          <a16:creationId xmlns:a16="http://schemas.microsoft.com/office/drawing/2014/main" id="{0927F230-71FD-FC04-BA73-59246A36A016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3556908" y="1924444"/>
                      <a:ext cx="68760" cy="138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425" name="Ink 177">
                      <a:extLst>
                        <a:ext uri="{FF2B5EF4-FFF2-40B4-BE49-F238E27FC236}">
                          <a16:creationId xmlns:a16="http://schemas.microsoft.com/office/drawing/2014/main" id="{854CAF57-0B91-7E17-41C9-ACD3D7A39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3188" y="2036032"/>
                    <a:ext cx="44280" cy="95040"/>
                  </p14:xfrm>
                </p:contentPart>
              </mc:Choice>
              <mc:Fallback xmlns="">
                <p:pic>
                  <p:nvPicPr>
                    <p:cNvPr id="65" name="Ink 177">
                      <a:extLst>
                        <a:ext uri="{FF2B5EF4-FFF2-40B4-BE49-F238E27FC236}">
                          <a16:creationId xmlns:a16="http://schemas.microsoft.com/office/drawing/2014/main" id="{E381FBE1-EB0B-FFB8-2486-0E17C0E9BB33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668868" y="2031696"/>
                      <a:ext cx="52920" cy="103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426" name="Ink 178">
                      <a:extLst>
                        <a:ext uri="{FF2B5EF4-FFF2-40B4-BE49-F238E27FC236}">
                          <a16:creationId xmlns:a16="http://schemas.microsoft.com/office/drawing/2014/main" id="{399B24F0-56E8-116F-5C1E-458419545B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028" y="1936312"/>
                    <a:ext cx="67320" cy="200520"/>
                  </p14:xfrm>
                </p:contentPart>
              </mc:Choice>
              <mc:Fallback xmlns="">
                <p:pic>
                  <p:nvPicPr>
                    <p:cNvPr id="66" name="Ink 178">
                      <a:extLst>
                        <a:ext uri="{FF2B5EF4-FFF2-40B4-BE49-F238E27FC236}">
                          <a16:creationId xmlns:a16="http://schemas.microsoft.com/office/drawing/2014/main" id="{BB9833DF-F854-C41B-ED1F-D39F9437B2EA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567708" y="1931992"/>
                      <a:ext cx="7596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427" name="Ink 179">
                      <a:extLst>
                        <a:ext uri="{FF2B5EF4-FFF2-40B4-BE49-F238E27FC236}">
                          <a16:creationId xmlns:a16="http://schemas.microsoft.com/office/drawing/2014/main" id="{42873AB9-A380-363B-7413-13D9D85C0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5748" y="2038912"/>
                    <a:ext cx="5400" cy="39960"/>
                  </p14:xfrm>
                </p:contentPart>
              </mc:Choice>
              <mc:Fallback xmlns="">
                <p:pic>
                  <p:nvPicPr>
                    <p:cNvPr id="67" name="Ink 179">
                      <a:extLst>
                        <a:ext uri="{FF2B5EF4-FFF2-40B4-BE49-F238E27FC236}">
                          <a16:creationId xmlns:a16="http://schemas.microsoft.com/office/drawing/2014/main" id="{8D5E1B14-BC6F-2BBF-EA3C-79AE306FBF8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721428" y="2034631"/>
                      <a:ext cx="14040" cy="485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428" name="Ink 180">
                      <a:extLst>
                        <a:ext uri="{FF2B5EF4-FFF2-40B4-BE49-F238E27FC236}">
                          <a16:creationId xmlns:a16="http://schemas.microsoft.com/office/drawing/2014/main" id="{FE30DE4A-9E85-698E-BD09-709A60E483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828" y="2015512"/>
                    <a:ext cx="6840" cy="60840"/>
                  </p14:xfrm>
                </p:contentPart>
              </mc:Choice>
              <mc:Fallback xmlns="">
                <p:pic>
                  <p:nvPicPr>
                    <p:cNvPr id="68" name="Ink 180">
                      <a:extLst>
                        <a:ext uri="{FF2B5EF4-FFF2-40B4-BE49-F238E27FC236}">
                          <a16:creationId xmlns:a16="http://schemas.microsoft.com/office/drawing/2014/main" id="{4E1E4F61-FC36-B37E-0E48-94CADA085A74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722508" y="2011166"/>
                      <a:ext cx="15480" cy="69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429" name="Ink 181">
                      <a:extLst>
                        <a:ext uri="{FF2B5EF4-FFF2-40B4-BE49-F238E27FC236}">
                          <a16:creationId xmlns:a16="http://schemas.microsoft.com/office/drawing/2014/main" id="{23A4EED2-646E-BFE5-F6C9-485AFB14C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7988" y="1939192"/>
                    <a:ext cx="63360" cy="114480"/>
                  </p14:xfrm>
                </p:contentPart>
              </mc:Choice>
              <mc:Fallback xmlns="">
                <p:pic>
                  <p:nvPicPr>
                    <p:cNvPr id="69" name="Ink 181">
                      <a:extLst>
                        <a:ext uri="{FF2B5EF4-FFF2-40B4-BE49-F238E27FC236}">
                          <a16:creationId xmlns:a16="http://schemas.microsoft.com/office/drawing/2014/main" id="{BFBFA596-48E4-1738-9A57-766B618EC598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553668" y="1934858"/>
                      <a:ext cx="72000" cy="1231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430" name="Ink 182">
                      <a:extLst>
                        <a:ext uri="{FF2B5EF4-FFF2-40B4-BE49-F238E27FC236}">
                          <a16:creationId xmlns:a16="http://schemas.microsoft.com/office/drawing/2014/main" id="{D81A870F-636C-21AA-4472-443192AAF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1708" y="1867192"/>
                    <a:ext cx="23760" cy="45360"/>
                  </p14:xfrm>
                </p:contentPart>
              </mc:Choice>
              <mc:Fallback xmlns="">
                <p:pic>
                  <p:nvPicPr>
                    <p:cNvPr id="70" name="Ink 182">
                      <a:extLst>
                        <a:ext uri="{FF2B5EF4-FFF2-40B4-BE49-F238E27FC236}">
                          <a16:creationId xmlns:a16="http://schemas.microsoft.com/office/drawing/2014/main" id="{2C63538F-BABF-BD2C-AAFC-C375F68E404F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3797388" y="1862872"/>
                      <a:ext cx="3240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14:cNvPr>
                <p14:cNvContentPartPr/>
                <p14:nvPr/>
              </p14:nvContentPartPr>
              <p14:xfrm>
                <a:off x="6844052" y="1131826"/>
                <a:ext cx="97560" cy="127440"/>
              </p14:xfrm>
            </p:contentPart>
          </mc:Choice>
          <mc:Fallback xmlns="">
            <p:pic>
              <p:nvPicPr>
                <p:cNvPr id="586" name="Ink 156">
                  <a:extLst>
                    <a:ext uri="{FF2B5EF4-FFF2-40B4-BE49-F238E27FC236}">
                      <a16:creationId xmlns:a16="http://schemas.microsoft.com/office/drawing/2014/main" id="{BCB958CB-15AC-C207-190E-F8B33788E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9732" y="1127506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14:cNvPr>
                <p14:cNvContentPartPr/>
                <p14:nvPr/>
              </p14:nvContentPartPr>
              <p14:xfrm>
                <a:off x="6869612" y="1198426"/>
                <a:ext cx="54720" cy="40320"/>
              </p14:xfrm>
            </p:contentPart>
          </mc:Choice>
          <mc:Fallback xmlns="">
            <p:pic>
              <p:nvPicPr>
                <p:cNvPr id="587" name="Ink 157">
                  <a:extLst>
                    <a:ext uri="{FF2B5EF4-FFF2-40B4-BE49-F238E27FC236}">
                      <a16:creationId xmlns:a16="http://schemas.microsoft.com/office/drawing/2014/main" id="{BA3FAD1D-8323-0FEF-62EB-40C44B283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65263" y="1194106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14:cNvPr>
                <p14:cNvContentPartPr/>
                <p14:nvPr/>
              </p14:nvContentPartPr>
              <p14:xfrm>
                <a:off x="6936212" y="1134346"/>
                <a:ext cx="125280" cy="121320"/>
              </p14:xfrm>
            </p:contentPart>
          </mc:Choice>
          <mc:Fallback xmlns="">
            <p:pic>
              <p:nvPicPr>
                <p:cNvPr id="588" name="Ink 158">
                  <a:extLst>
                    <a:ext uri="{FF2B5EF4-FFF2-40B4-BE49-F238E27FC236}">
                      <a16:creationId xmlns:a16="http://schemas.microsoft.com/office/drawing/2014/main" id="{C7E4A922-3B58-D2EE-3F74-97AB37287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1880" y="1130026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14:cNvPr>
                <p14:cNvContentPartPr/>
                <p14:nvPr/>
              </p14:nvContentPartPr>
              <p14:xfrm>
                <a:off x="6963932" y="1190784"/>
                <a:ext cx="64080" cy="48600"/>
              </p14:xfrm>
            </p:contentPart>
          </mc:Choice>
          <mc:Fallback xmlns="">
            <p:pic>
              <p:nvPicPr>
                <p:cNvPr id="589" name="Ink 159">
                  <a:extLst>
                    <a:ext uri="{FF2B5EF4-FFF2-40B4-BE49-F238E27FC236}">
                      <a16:creationId xmlns:a16="http://schemas.microsoft.com/office/drawing/2014/main" id="{79696F48-7A69-9076-2E95-27E2CB428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9612" y="1186464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14:cNvPr>
                <p14:cNvContentPartPr/>
                <p14:nvPr/>
              </p14:nvContentPartPr>
              <p14:xfrm>
                <a:off x="7049043" y="1139453"/>
                <a:ext cx="97560" cy="127440"/>
              </p14:xfrm>
            </p:contentPart>
          </mc:Choice>
          <mc:Fallback xmlns="">
            <p:pic>
              <p:nvPicPr>
                <p:cNvPr id="590" name="Ink 156">
                  <a:extLst>
                    <a:ext uri="{FF2B5EF4-FFF2-40B4-BE49-F238E27FC236}">
                      <a16:creationId xmlns:a16="http://schemas.microsoft.com/office/drawing/2014/main" id="{B2F05A87-A977-10E0-1BB9-60474A70F0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4723" y="1135133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14:cNvPr>
                <p14:cNvContentPartPr/>
                <p14:nvPr/>
              </p14:nvContentPartPr>
              <p14:xfrm>
                <a:off x="7074603" y="1206053"/>
                <a:ext cx="54720" cy="40320"/>
              </p14:xfrm>
            </p:contentPart>
          </mc:Choice>
          <mc:Fallback xmlns="">
            <p:pic>
              <p:nvPicPr>
                <p:cNvPr id="591" name="Ink 157">
                  <a:extLst>
                    <a:ext uri="{FF2B5EF4-FFF2-40B4-BE49-F238E27FC236}">
                      <a16:creationId xmlns:a16="http://schemas.microsoft.com/office/drawing/2014/main" id="{88FF44A0-D9AA-8757-97FD-8A513A9A8D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0254" y="1201733"/>
                  <a:ext cx="63417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14:cNvPr>
                <p14:cNvContentPartPr/>
                <p14:nvPr/>
              </p14:nvContentPartPr>
              <p14:xfrm>
                <a:off x="7141203" y="1137211"/>
                <a:ext cx="125280" cy="121320"/>
              </p14:xfrm>
            </p:contentPart>
          </mc:Choice>
          <mc:Fallback xmlns="">
            <p:pic>
              <p:nvPicPr>
                <p:cNvPr id="592" name="Ink 158">
                  <a:extLst>
                    <a:ext uri="{FF2B5EF4-FFF2-40B4-BE49-F238E27FC236}">
                      <a16:creationId xmlns:a16="http://schemas.microsoft.com/office/drawing/2014/main" id="{27A061EE-30C6-186E-30D3-A680C9EFF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6871" y="1132891"/>
                  <a:ext cx="133945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14:cNvPr>
                <p14:cNvContentPartPr/>
                <p14:nvPr/>
              </p14:nvContentPartPr>
              <p14:xfrm>
                <a:off x="7168923" y="1207935"/>
                <a:ext cx="64080" cy="48600"/>
              </p14:xfrm>
            </p:contentPart>
          </mc:Choice>
          <mc:Fallback xmlns="">
            <p:pic>
              <p:nvPicPr>
                <p:cNvPr id="593" name="Ink 159">
                  <a:extLst>
                    <a:ext uri="{FF2B5EF4-FFF2-40B4-BE49-F238E27FC236}">
                      <a16:creationId xmlns:a16="http://schemas.microsoft.com/office/drawing/2014/main" id="{CA2406F0-4CE0-C906-F096-503639942F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64603" y="1203615"/>
                  <a:ext cx="7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14:cNvPr>
                <p14:cNvContentPartPr/>
                <p14:nvPr/>
              </p14:nvContentPartPr>
              <p14:xfrm>
                <a:off x="7254808" y="1120688"/>
                <a:ext cx="123840" cy="137520"/>
              </p14:xfrm>
            </p:contentPart>
          </mc:Choice>
          <mc:Fallback xmlns="">
            <p:pic>
              <p:nvPicPr>
                <p:cNvPr id="595" name="Ink 146">
                  <a:extLst>
                    <a:ext uri="{FF2B5EF4-FFF2-40B4-BE49-F238E27FC236}">
                      <a16:creationId xmlns:a16="http://schemas.microsoft.com/office/drawing/2014/main" id="{BE475BAD-8301-D87F-7799-7C41C8063D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50488" y="1116368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14:cNvPr>
                <p14:cNvContentPartPr/>
                <p14:nvPr/>
              </p14:nvContentPartPr>
              <p14:xfrm>
                <a:off x="7287928" y="1186568"/>
                <a:ext cx="57960" cy="44280"/>
              </p14:xfrm>
            </p:contentPart>
          </mc:Choice>
          <mc:Fallback xmlns="">
            <p:pic>
              <p:nvPicPr>
                <p:cNvPr id="596" name="Ink 147">
                  <a:extLst>
                    <a:ext uri="{FF2B5EF4-FFF2-40B4-BE49-F238E27FC236}">
                      <a16:creationId xmlns:a16="http://schemas.microsoft.com/office/drawing/2014/main" id="{BF609181-2BDC-B226-E162-101CD50E56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3608" y="1182248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B32E7B61-FB4C-9268-3305-0F60B15A678C}"/>
                </a:ext>
              </a:extLst>
            </p:cNvPr>
            <p:cNvSpPr/>
            <p:nvPr/>
          </p:nvSpPr>
          <p:spPr>
            <a:xfrm>
              <a:off x="6553303" y="750177"/>
              <a:ext cx="1301079" cy="314866"/>
            </a:xfrm>
            <a:prstGeom prst="cube">
              <a:avLst>
                <a:gd name="adj" fmla="val 75037"/>
              </a:avLst>
            </a:prstGeom>
            <a:solidFill>
              <a:srgbClr val="E8BD3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7B7896D6-CE75-122B-E617-9475A9CEB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9233" y="755110"/>
              <a:ext cx="382224" cy="302073"/>
              <a:chOff x="5447193" y="218863"/>
              <a:chExt cx="606705" cy="479485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6E7F973-F29B-AF25-84F2-ACE93C971E63}"/>
                  </a:ext>
                </a:extLst>
              </p:cNvPr>
              <p:cNvSpPr/>
              <p:nvPr/>
            </p:nvSpPr>
            <p:spPr>
              <a:xfrm rot="6847250">
                <a:off x="5587146" y="36740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8E859A1-E949-C7F5-DA1A-70B133A813FB}"/>
                  </a:ext>
                </a:extLst>
              </p:cNvPr>
              <p:cNvSpPr/>
              <p:nvPr/>
            </p:nvSpPr>
            <p:spPr>
              <a:xfrm rot="6847250">
                <a:off x="5698655" y="216506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3" name="Connector: Elbow 602">
                <a:extLst>
                  <a:ext uri="{FF2B5EF4-FFF2-40B4-BE49-F238E27FC236}">
                    <a16:creationId xmlns:a16="http://schemas.microsoft.com/office/drawing/2014/main" id="{C3285736-DE2E-FF11-8B13-EBE01F5A1ECD}"/>
                  </a:ext>
                </a:extLst>
              </p:cNvPr>
              <p:cNvCxnSpPr>
                <a:cxnSpLocks/>
                <a:endCxn id="602" idx="0"/>
              </p:cNvCxnSpPr>
              <p:nvPr/>
            </p:nvCxnSpPr>
            <p:spPr>
              <a:xfrm rot="10800000" flipV="1">
                <a:off x="5842631" y="238596"/>
                <a:ext cx="211267" cy="84989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Connector: Elbow 603">
                <a:extLst>
                  <a:ext uri="{FF2B5EF4-FFF2-40B4-BE49-F238E27FC236}">
                    <a16:creationId xmlns:a16="http://schemas.microsoft.com/office/drawing/2014/main" id="{CB734443-E57D-EE4D-E001-04A1DFD9402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78693" y="545747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Connector: Elbow 604">
                <a:extLst>
                  <a:ext uri="{FF2B5EF4-FFF2-40B4-BE49-F238E27FC236}">
                    <a16:creationId xmlns:a16="http://schemas.microsoft.com/office/drawing/2014/main" id="{0FB45B2A-1D1B-2761-CE6B-2AEF6FC308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20095" y="398125"/>
                <a:ext cx="183725" cy="73788"/>
              </a:xfrm>
              <a:prstGeom prst="bentConnector3">
                <a:avLst>
                  <a:gd name="adj1" fmla="val 655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3977466-D1A3-B442-B2A9-89A71D87C47B}"/>
                  </a:ext>
                </a:extLst>
              </p:cNvPr>
              <p:cNvSpPr/>
              <p:nvPr/>
            </p:nvSpPr>
            <p:spPr>
              <a:xfrm rot="6847250">
                <a:off x="5449550" y="547680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A1A26B1C-7915-19AD-76FB-9A0F129B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4392" y="795320"/>
              <a:ext cx="356248" cy="256530"/>
              <a:chOff x="8587467" y="268549"/>
              <a:chExt cx="572822" cy="412483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4A659D5-391A-8662-27AD-93DD4218B83A}"/>
                  </a:ext>
                </a:extLst>
              </p:cNvPr>
              <p:cNvSpPr/>
              <p:nvPr/>
            </p:nvSpPr>
            <p:spPr>
              <a:xfrm rot="18443583">
                <a:off x="8888151" y="406103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DA42F12B-6A23-D792-8810-1F140CAEF647}"/>
                  </a:ext>
                </a:extLst>
              </p:cNvPr>
              <p:cNvSpPr/>
              <p:nvPr/>
            </p:nvSpPr>
            <p:spPr>
              <a:xfrm rot="18443583">
                <a:off x="8759005" y="530364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00" name="Connector: Elbow 599">
                <a:extLst>
                  <a:ext uri="{FF2B5EF4-FFF2-40B4-BE49-F238E27FC236}">
                    <a16:creationId xmlns:a16="http://schemas.microsoft.com/office/drawing/2014/main" id="{9906A7FB-034B-0A5B-91B4-CB0E0BC8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205" y="293018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nector: Elbow 605">
                <a:extLst>
                  <a:ext uri="{FF2B5EF4-FFF2-40B4-BE49-F238E27FC236}">
                    <a16:creationId xmlns:a16="http://schemas.microsoft.com/office/drawing/2014/main" id="{230E6BF3-B534-883A-1B70-1AE1B847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3998" y="400194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nector: Elbow 606">
                <a:extLst>
                  <a:ext uri="{FF2B5EF4-FFF2-40B4-BE49-F238E27FC236}">
                    <a16:creationId xmlns:a16="http://schemas.microsoft.com/office/drawing/2014/main" id="{D386C20F-8BEB-0602-8202-B2539596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67" y="537173"/>
                <a:ext cx="164009" cy="50235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1D5CF53-8C08-C930-B4FC-B42175411C33}"/>
                  </a:ext>
                </a:extLst>
              </p:cNvPr>
              <p:cNvSpPr/>
              <p:nvPr/>
            </p:nvSpPr>
            <p:spPr>
              <a:xfrm rot="18443583">
                <a:off x="9009621" y="266192"/>
                <a:ext cx="148311" cy="153025"/>
              </a:xfrm>
              <a:prstGeom prst="ellipse">
                <a:avLst/>
              </a:prstGeom>
              <a:solidFill>
                <a:srgbClr val="E6C8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D544BCD-05F4-2B4D-EA22-742FAF3F7B2B}"/>
                </a:ext>
              </a:extLst>
            </p:cNvPr>
            <p:cNvSpPr txBox="1"/>
            <p:nvPr/>
          </p:nvSpPr>
          <p:spPr>
            <a:xfrm>
              <a:off x="6668347" y="674115"/>
              <a:ext cx="10955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Gateway</a:t>
              </a:r>
              <a:endParaRPr lang="en-DE" dirty="0"/>
            </a:p>
          </p:txBody>
        </p:sp>
      </p:grpSp>
      <p:cxnSp>
        <p:nvCxnSpPr>
          <p:cNvPr id="624" name="Straight Connector 271">
            <a:extLst>
              <a:ext uri="{FF2B5EF4-FFF2-40B4-BE49-F238E27FC236}">
                <a16:creationId xmlns:a16="http://schemas.microsoft.com/office/drawing/2014/main" id="{F017B802-0C63-0548-4B53-3D5F585013A2}"/>
              </a:ext>
            </a:extLst>
          </p:cNvPr>
          <p:cNvCxnSpPr>
            <a:cxnSpLocks/>
          </p:cNvCxnSpPr>
          <p:nvPr/>
        </p:nvCxnSpPr>
        <p:spPr>
          <a:xfrm flipH="1" flipV="1">
            <a:off x="5405857" y="981604"/>
            <a:ext cx="485966" cy="2799821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270">
            <a:extLst>
              <a:ext uri="{FF2B5EF4-FFF2-40B4-BE49-F238E27FC236}">
                <a16:creationId xmlns:a16="http://schemas.microsoft.com/office/drawing/2014/main" id="{75C48F23-9019-2DE7-D4E1-AA0AED583B56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720885"/>
            <a:ext cx="3286125" cy="2803365"/>
          </a:xfrm>
          <a:prstGeom prst="line">
            <a:avLst/>
          </a:prstGeom>
          <a:ln w="31750">
            <a:solidFill>
              <a:srgbClr val="E8B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213F438D-1B02-D6B8-5F93-4C326EC4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3641666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3554-4258-7353-5052-5F1EE5F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FD0F15D0-0E33-4E87-235B-96796DBEE5BD}"/>
              </a:ext>
            </a:extLst>
          </p:cNvPr>
          <p:cNvSpPr/>
          <p:nvPr/>
        </p:nvSpPr>
        <p:spPr>
          <a:xfrm rot="16200000">
            <a:off x="11568477" y="3167400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E3D977D-24B2-020F-44A8-BF612D75A298}"/>
              </a:ext>
            </a:extLst>
          </p:cNvPr>
          <p:cNvSpPr/>
          <p:nvPr/>
        </p:nvSpPr>
        <p:spPr>
          <a:xfrm rot="16200000">
            <a:off x="11296042" y="3005378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A2AEF9-AB31-3C1D-9090-FA8A866DC158}"/>
              </a:ext>
            </a:extLst>
          </p:cNvPr>
          <p:cNvSpPr/>
          <p:nvPr/>
        </p:nvSpPr>
        <p:spPr>
          <a:xfrm>
            <a:off x="10049894" y="2752082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A01F1C92-88F4-AE5A-7C57-0FFA355DDB19}"/>
              </a:ext>
            </a:extLst>
          </p:cNvPr>
          <p:cNvSpPr/>
          <p:nvPr/>
        </p:nvSpPr>
        <p:spPr>
          <a:xfrm rot="16200000">
            <a:off x="3470869" y="119369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0492-88CB-031B-85C3-B0B5369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D4F1-9A9B-AB83-F6D1-DCD4818AE5B2}"/>
              </a:ext>
            </a:extLst>
          </p:cNvPr>
          <p:cNvSpPr/>
          <p:nvPr/>
        </p:nvSpPr>
        <p:spPr>
          <a:xfrm>
            <a:off x="9939462" y="1469229"/>
            <a:ext cx="1253331" cy="475906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05CB07-5F6D-BC07-13E3-207320A3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463" y="1395619"/>
            <a:ext cx="1174736" cy="549516"/>
          </a:xfrm>
        </p:spPr>
        <p:txBody>
          <a:bodyPr>
            <a:noAutofit/>
          </a:bodyPr>
          <a:lstStyle/>
          <a:p>
            <a:pPr algn="r"/>
            <a:r>
              <a:rPr lang="en-GB" sz="2000" dirty="0">
                <a:solidFill>
                  <a:schemeClr val="tx1"/>
                </a:solidFill>
              </a:rPr>
              <a:t>Design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/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2A8C-4AB1-EA82-4E29-2FD377B0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614644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7B05CAFB-DD73-C679-F8A6-DCD9798B6300}"/>
              </a:ext>
            </a:extLst>
          </p:cNvPr>
          <p:cNvSpPr/>
          <p:nvPr/>
        </p:nvSpPr>
        <p:spPr>
          <a:xfrm rot="16200000">
            <a:off x="7443396" y="767069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F31398B-186D-3CD6-90A9-195640569D20}"/>
              </a:ext>
            </a:extLst>
          </p:cNvPr>
          <p:cNvSpPr/>
          <p:nvPr/>
        </p:nvSpPr>
        <p:spPr>
          <a:xfrm rot="13800000">
            <a:off x="5723016" y="1863205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17EBB-CF23-9380-A42B-3C1D2A06AF84}"/>
              </a:ext>
            </a:extLst>
          </p:cNvPr>
          <p:cNvSpPr/>
          <p:nvPr/>
        </p:nvSpPr>
        <p:spPr>
          <a:xfrm rot="2040000">
            <a:off x="6209709" y="2650085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7CDAE-7529-E7AC-E9B5-EC9A333913F8}"/>
              </a:ext>
            </a:extLst>
          </p:cNvPr>
          <p:cNvSpPr/>
          <p:nvPr/>
        </p:nvSpPr>
        <p:spPr>
          <a:xfrm rot="2040000">
            <a:off x="6346061" y="2146821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26F05-8727-54E6-ACF1-4D6A5442D0F5}"/>
              </a:ext>
            </a:extLst>
          </p:cNvPr>
          <p:cNvSpPr txBox="1"/>
          <p:nvPr/>
        </p:nvSpPr>
        <p:spPr>
          <a:xfrm>
            <a:off x="5251430" y="1264411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7060E-EAB0-362C-2552-99202A70427B}"/>
              </a:ext>
            </a:extLst>
          </p:cNvPr>
          <p:cNvSpPr txBox="1"/>
          <p:nvPr/>
        </p:nvSpPr>
        <p:spPr>
          <a:xfrm>
            <a:off x="8279951" y="2696123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/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FC224-F4DA-C471-BB08-D468C430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810094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/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89D33-ACB2-F5C5-DFEF-6247CB5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44" y="2910637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8DDAD84-DADA-1B5D-2D2D-CD1CB79275C1}"/>
              </a:ext>
            </a:extLst>
          </p:cNvPr>
          <p:cNvSpPr txBox="1"/>
          <p:nvPr/>
        </p:nvSpPr>
        <p:spPr>
          <a:xfrm rot="16200000">
            <a:off x="11475044" y="3124712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9F2B55B-9B11-9269-4ABF-53130E6FFF74}"/>
              </a:ext>
            </a:extLst>
          </p:cNvPr>
          <p:cNvSpPr/>
          <p:nvPr/>
        </p:nvSpPr>
        <p:spPr>
          <a:xfrm rot="14100000">
            <a:off x="5940692" y="2412116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19CE92-6FEB-3433-389C-232EDBCB22E2}"/>
              </a:ext>
            </a:extLst>
          </p:cNvPr>
          <p:cNvSpPr/>
          <p:nvPr/>
        </p:nvSpPr>
        <p:spPr>
          <a:xfrm rot="1951731">
            <a:off x="6285479" y="2891851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82A6F-AB00-4B7B-93DA-CAFFC2A488F0}"/>
              </a:ext>
            </a:extLst>
          </p:cNvPr>
          <p:cNvSpPr/>
          <p:nvPr/>
        </p:nvSpPr>
        <p:spPr>
          <a:xfrm rot="3280410">
            <a:off x="6325962" y="2658221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D1B190A6-730F-E9F2-8AD5-3680DFB035E9}"/>
              </a:ext>
            </a:extLst>
          </p:cNvPr>
          <p:cNvSpPr/>
          <p:nvPr/>
        </p:nvSpPr>
        <p:spPr>
          <a:xfrm rot="16200000">
            <a:off x="375045" y="318697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72B9E-4346-F5CF-830E-32C818A4B882}"/>
              </a:ext>
            </a:extLst>
          </p:cNvPr>
          <p:cNvSpPr/>
          <p:nvPr/>
        </p:nvSpPr>
        <p:spPr>
          <a:xfrm rot="1951731">
            <a:off x="6331726" y="2701526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D3AA527-B5AC-343D-7FD3-C7740DB0D1BC}"/>
              </a:ext>
            </a:extLst>
          </p:cNvPr>
          <p:cNvSpPr/>
          <p:nvPr/>
        </p:nvSpPr>
        <p:spPr>
          <a:xfrm>
            <a:off x="6212538" y="2598794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72D22-B21D-84CC-574B-73D9B814CC65}"/>
              </a:ext>
            </a:extLst>
          </p:cNvPr>
          <p:cNvSpPr txBox="1"/>
          <p:nvPr/>
        </p:nvSpPr>
        <p:spPr>
          <a:xfrm rot="16200000">
            <a:off x="-448023" y="316541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7B4ED-0B50-B50D-A810-6DF61EC2EA7C}"/>
              </a:ext>
            </a:extLst>
          </p:cNvPr>
          <p:cNvSpPr/>
          <p:nvPr/>
        </p:nvSpPr>
        <p:spPr>
          <a:xfrm>
            <a:off x="4875189" y="3211522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65C80EA-0CDB-57CE-C4FC-D0B7D12CC8AB}"/>
              </a:ext>
            </a:extLst>
          </p:cNvPr>
          <p:cNvSpPr/>
          <p:nvPr/>
        </p:nvSpPr>
        <p:spPr>
          <a:xfrm>
            <a:off x="8608486" y="306391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33C3F-8C15-E2DD-4055-4088505A988E}"/>
              </a:ext>
            </a:extLst>
          </p:cNvPr>
          <p:cNvSpPr txBox="1"/>
          <p:nvPr/>
        </p:nvSpPr>
        <p:spPr>
          <a:xfrm>
            <a:off x="660058" y="2534474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1D22143-42E2-AAF6-043A-DE3A5427EC95}"/>
              </a:ext>
            </a:extLst>
          </p:cNvPr>
          <p:cNvSpPr/>
          <p:nvPr/>
        </p:nvSpPr>
        <p:spPr>
          <a:xfrm>
            <a:off x="1009989" y="2990752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B01878-197E-CB9C-F8BE-D0D6FCDCC67B}"/>
              </a:ext>
            </a:extLst>
          </p:cNvPr>
          <p:cNvSpPr txBox="1"/>
          <p:nvPr/>
        </p:nvSpPr>
        <p:spPr>
          <a:xfrm>
            <a:off x="496599" y="358444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3211F5-4BC5-0ACE-BB16-D717B172CAA7}"/>
              </a:ext>
            </a:extLst>
          </p:cNvPr>
          <p:cNvSpPr/>
          <p:nvPr/>
        </p:nvSpPr>
        <p:spPr>
          <a:xfrm rot="16200000">
            <a:off x="524087" y="2670495"/>
            <a:ext cx="1466910" cy="1194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7D24A6EE-4C80-8A64-31BB-0E70CBED826A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50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4B6BC-B188-99FB-1A91-BB2167D921A7}"/>
              </a:ext>
            </a:extLst>
          </p:cNvPr>
          <p:cNvSpPr/>
          <p:nvPr/>
        </p:nvSpPr>
        <p:spPr>
          <a:xfrm>
            <a:off x="10013141" y="3211523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AA55C067-ED2F-7A07-3616-A637DA2CD525}"/>
              </a:ext>
            </a:extLst>
          </p:cNvPr>
          <p:cNvSpPr/>
          <p:nvPr/>
        </p:nvSpPr>
        <p:spPr>
          <a:xfrm>
            <a:off x="10120808" y="2850910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C8E0DF-B7FE-E2F6-6E7C-29CE500D213E}"/>
              </a:ext>
            </a:extLst>
          </p:cNvPr>
          <p:cNvSpPr/>
          <p:nvPr/>
        </p:nvSpPr>
        <p:spPr>
          <a:xfrm>
            <a:off x="10495426" y="3194940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17D8DC-2CAF-B5B3-B81C-6E887854CEB4}"/>
              </a:ext>
            </a:extLst>
          </p:cNvPr>
          <p:cNvSpPr/>
          <p:nvPr/>
        </p:nvSpPr>
        <p:spPr>
          <a:xfrm>
            <a:off x="10158600" y="3459626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491B01-F696-291F-B9E7-2756D414FEDE}"/>
              </a:ext>
            </a:extLst>
          </p:cNvPr>
          <p:cNvSpPr/>
          <p:nvPr/>
        </p:nvSpPr>
        <p:spPr>
          <a:xfrm>
            <a:off x="10880460" y="3558294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0F2540-1C55-B22A-0A4E-57391238CD04}"/>
              </a:ext>
            </a:extLst>
          </p:cNvPr>
          <p:cNvSpPr/>
          <p:nvPr/>
        </p:nvSpPr>
        <p:spPr>
          <a:xfrm>
            <a:off x="10537448" y="3392347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590B4C-2409-9413-CB94-55B3BBB926C5}"/>
              </a:ext>
            </a:extLst>
          </p:cNvPr>
          <p:cNvSpPr/>
          <p:nvPr/>
        </p:nvSpPr>
        <p:spPr>
          <a:xfrm>
            <a:off x="11138222" y="3199336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C5B45EF-DC86-6382-42FE-33258BFC7FBD}"/>
              </a:ext>
            </a:extLst>
          </p:cNvPr>
          <p:cNvSpPr/>
          <p:nvPr/>
        </p:nvSpPr>
        <p:spPr>
          <a:xfrm rot="10800000">
            <a:off x="997663" y="3341976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1437F-888A-725F-59C8-DF333706CC42}"/>
              </a:ext>
            </a:extLst>
          </p:cNvPr>
          <p:cNvSpPr/>
          <p:nvPr/>
        </p:nvSpPr>
        <p:spPr>
          <a:xfrm>
            <a:off x="6164817" y="2621804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/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90F3D-43FC-FE59-6CC8-7FD05F57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565133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C27DDD4-9FFD-1068-939E-5E887DB31200}"/>
              </a:ext>
            </a:extLst>
          </p:cNvPr>
          <p:cNvSpPr txBox="1"/>
          <p:nvPr/>
        </p:nvSpPr>
        <p:spPr>
          <a:xfrm>
            <a:off x="555154" y="2149755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6CC9E-6ED6-4ABF-C5C9-3B47F511783C}"/>
              </a:ext>
            </a:extLst>
          </p:cNvPr>
          <p:cNvSpPr txBox="1"/>
          <p:nvPr/>
        </p:nvSpPr>
        <p:spPr>
          <a:xfrm>
            <a:off x="5929085" y="3548126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C</a:t>
            </a:r>
            <a:endParaRPr lang="en-DE" sz="16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5C840E1D-0DE2-B0A8-F79C-BA13F508F558}"/>
              </a:ext>
            </a:extLst>
          </p:cNvPr>
          <p:cNvSpPr/>
          <p:nvPr/>
        </p:nvSpPr>
        <p:spPr>
          <a:xfrm rot="10800000">
            <a:off x="6430149" y="3305654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4CA864D-0C53-E526-EAD8-D5A213617EC9}"/>
              </a:ext>
            </a:extLst>
          </p:cNvPr>
          <p:cNvSpPr/>
          <p:nvPr/>
        </p:nvSpPr>
        <p:spPr>
          <a:xfrm rot="16200000">
            <a:off x="2775012" y="1863232"/>
            <a:ext cx="1466910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BE52C-C222-D92D-3A9F-CE657889974B}"/>
              </a:ext>
            </a:extLst>
          </p:cNvPr>
          <p:cNvSpPr txBox="1"/>
          <p:nvPr/>
        </p:nvSpPr>
        <p:spPr>
          <a:xfrm>
            <a:off x="2216600" y="2094351"/>
            <a:ext cx="26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B4998A-7824-7FCD-FAB0-1C149FF02E08}"/>
              </a:ext>
            </a:extLst>
          </p:cNvPr>
          <p:cNvSpPr/>
          <p:nvPr/>
        </p:nvSpPr>
        <p:spPr>
          <a:xfrm rot="16200000">
            <a:off x="5222083" y="1443360"/>
            <a:ext cx="2290268" cy="2733449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88F9D-03D1-09A9-5992-DA7DF3B4B87D}"/>
              </a:ext>
            </a:extLst>
          </p:cNvPr>
          <p:cNvSpPr/>
          <p:nvPr/>
        </p:nvSpPr>
        <p:spPr>
          <a:xfrm rot="16200000">
            <a:off x="8281106" y="2388043"/>
            <a:ext cx="1415140" cy="181164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443C06-009C-408A-8805-DC38D0608877}"/>
              </a:ext>
            </a:extLst>
          </p:cNvPr>
          <p:cNvSpPr txBox="1"/>
          <p:nvPr/>
        </p:nvSpPr>
        <p:spPr>
          <a:xfrm>
            <a:off x="7940112" y="2209223"/>
            <a:ext cx="202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Chemical Reactor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707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8140AF-6768-42CF-0086-6F66B7B8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5AF0-E913-3C5E-DCEE-02A07EE2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A7911-4D0D-43F6-CD29-9DA029E3B3E3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A35F117-BBDE-CE99-FF87-D1D124D0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C42D745D-40A1-3B1A-5669-F6DDBB739954}"/>
              </a:ext>
            </a:extLst>
          </p:cNvPr>
          <p:cNvSpPr txBox="1">
            <a:spLocks/>
          </p:cNvSpPr>
          <p:nvPr/>
        </p:nvSpPr>
        <p:spPr>
          <a:xfrm>
            <a:off x="-46375" y="6496371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51</a:t>
            </a:fld>
            <a:endParaRPr lang="LID4096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D48EC3-2869-BB4D-A0DE-14D3798F140A}"/>
              </a:ext>
            </a:extLst>
          </p:cNvPr>
          <p:cNvGrpSpPr/>
          <p:nvPr/>
        </p:nvGrpSpPr>
        <p:grpSpPr>
          <a:xfrm>
            <a:off x="4791005" y="961670"/>
            <a:ext cx="7410706" cy="2313773"/>
            <a:chOff x="4791005" y="961670"/>
            <a:chExt cx="7410706" cy="2313773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E660DB4B-18C2-0AC4-ED03-D1E9B720122A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76A1848-199A-5388-AA0B-620FC3B9E33D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982E-02ED-920D-AC46-FEE979A8929A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B6F76CE5-E2CC-E797-5B54-0C7F73AB7AB1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F6FB20-2657-F283-449E-EC459F28D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1587F756-C21F-9B20-C8AE-ADC5F75F4C9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B692BC18-0873-3866-05EC-FC972D1135E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E80652-6D0C-C93D-3F87-595F1FD0574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975FE-B6D2-9EFB-4F10-9293DE43B0CE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1D4A5-D237-FB9A-A3AE-2A006BDE3F83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1B81BB-3879-47A6-8437-BC82AD05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41BA72-AF88-C4BE-C5CA-394314CFA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A6D894-4A7E-F047-441B-BF226D302270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D4F4FC29-973E-20F9-44B6-5909A551CEC0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AAC477-C85C-0DCE-A582-E7753ED99AD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1A69A-B6F9-97B9-8D14-A8887799503F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0BD67E44-4EB7-DEFD-C25C-46E60BC21C5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55903-441D-9237-DA21-14EF10E5EB24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F21B85-8193-BBF5-B987-D884B5C0B928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2ABB-1BF0-6C2E-2AE2-7CBCA25D404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7AF72-CA7F-79C4-2BA8-DF66ECBCE4DD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6061769D-AD7F-86E6-A902-2DD06438AB01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8EAB0-1D1F-26F0-06C5-04052B69A507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6C844DC8-6CB8-98CE-8A75-1A8F033A198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FE98D-7C08-96C3-4E1D-CFC89DBC5780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65F486-0E36-E818-B268-A50091D06CA7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EF4F403A-6665-5F95-5AD1-D73362F05334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53E925-D58E-B534-30D6-F634AF3626C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A157B2-B698-0053-9332-86C47681E406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35C1B0-6613-B3ED-7A81-113D8E3610F7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097342-D0C3-06DF-4E78-57F7E778CCB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2A77A-062D-C770-44E2-3D00D65F0B62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99FA74AC-DAEA-C59B-4E04-77695E43ECC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77E8E6-9F77-4C89-2C9C-E4240AA9FC5A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D100EF-2992-1A37-EA40-1DB34DC80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11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BCC73-C3DB-5F6D-C0C4-E6260E6A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ylinder 15">
            <a:extLst>
              <a:ext uri="{FF2B5EF4-FFF2-40B4-BE49-F238E27FC236}">
                <a16:creationId xmlns:a16="http://schemas.microsoft.com/office/drawing/2014/main" id="{3BA3DA60-470E-BD0D-0F91-60361DC11A80}"/>
              </a:ext>
            </a:extLst>
          </p:cNvPr>
          <p:cNvSpPr/>
          <p:nvPr/>
        </p:nvSpPr>
        <p:spPr>
          <a:xfrm rot="16200000">
            <a:off x="11473207" y="3053914"/>
            <a:ext cx="182880" cy="73152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212B57-9914-E0C2-4BE5-854986557D13}"/>
              </a:ext>
            </a:extLst>
          </p:cNvPr>
          <p:cNvSpPr/>
          <p:nvPr/>
        </p:nvSpPr>
        <p:spPr>
          <a:xfrm>
            <a:off x="10135619" y="289205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0ABBD752-C839-48F8-2E00-526E3AA282AF}"/>
              </a:ext>
            </a:extLst>
          </p:cNvPr>
          <p:cNvSpPr/>
          <p:nvPr/>
        </p:nvSpPr>
        <p:spPr>
          <a:xfrm rot="10800000">
            <a:off x="1083388" y="3491477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60B0CB0-ACBE-2068-8207-9B914F1D4A11}"/>
              </a:ext>
            </a:extLst>
          </p:cNvPr>
          <p:cNvSpPr/>
          <p:nvPr/>
        </p:nvSpPr>
        <p:spPr>
          <a:xfrm rot="16200000">
            <a:off x="3556594" y="25934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2EF1-6EA9-C90B-0DF1-CC3E92F45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BAE1A-5ECF-F040-A7B0-21A7730AF197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6D71F7E-5469-AF5D-306B-2D6177C5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/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BFF9BB-5FAB-E17C-B8FF-01CAFB8CB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98425" y="275462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D3E0F6A5-ADE3-3009-FCCC-A488BFC0DEB3}"/>
              </a:ext>
            </a:extLst>
          </p:cNvPr>
          <p:cNvSpPr/>
          <p:nvPr/>
        </p:nvSpPr>
        <p:spPr>
          <a:xfrm rot="16200000">
            <a:off x="7529121" y="90704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68E53C48-96FA-9A74-E525-6F1C53C46F92}"/>
              </a:ext>
            </a:extLst>
          </p:cNvPr>
          <p:cNvSpPr/>
          <p:nvPr/>
        </p:nvSpPr>
        <p:spPr>
          <a:xfrm rot="13800000">
            <a:off x="5808741" y="200318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2AD4B-837B-3500-EBCD-CEF9EE4E5AC7}"/>
              </a:ext>
            </a:extLst>
          </p:cNvPr>
          <p:cNvSpPr/>
          <p:nvPr/>
        </p:nvSpPr>
        <p:spPr>
          <a:xfrm rot="2040000">
            <a:off x="6295434" y="279006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C7DA1-2070-9F64-4342-FE1EA8D2C095}"/>
              </a:ext>
            </a:extLst>
          </p:cNvPr>
          <p:cNvSpPr/>
          <p:nvPr/>
        </p:nvSpPr>
        <p:spPr>
          <a:xfrm rot="2040000">
            <a:off x="6431786" y="228679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A707A-1E3D-C0A8-05AE-AD4E35B96438}"/>
              </a:ext>
            </a:extLst>
          </p:cNvPr>
          <p:cNvSpPr txBox="1"/>
          <p:nvPr/>
        </p:nvSpPr>
        <p:spPr>
          <a:xfrm>
            <a:off x="6811090" y="1385262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D6B-7CF3-8F25-00D9-6AADE306964F}"/>
              </a:ext>
            </a:extLst>
          </p:cNvPr>
          <p:cNvSpPr txBox="1"/>
          <p:nvPr/>
        </p:nvSpPr>
        <p:spPr>
          <a:xfrm>
            <a:off x="8221820" y="2748007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/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C94DDD-399C-1E8D-FF69-3DCE05C89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8" y="1889009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/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E5F37-102E-BAD6-C650-574D0DD8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48" y="3032255"/>
                <a:ext cx="1083562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/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90929-6262-6431-15FF-86EB1013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53" y="3493020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F16D19-3490-2BB1-EA6B-ADCE288C9038}"/>
              </a:ext>
            </a:extLst>
          </p:cNvPr>
          <p:cNvSpPr txBox="1"/>
          <p:nvPr/>
        </p:nvSpPr>
        <p:spPr>
          <a:xfrm rot="16200000">
            <a:off x="11406435" y="3238099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9F51556F-57A8-398F-0127-D9F162D7899C}"/>
              </a:ext>
            </a:extLst>
          </p:cNvPr>
          <p:cNvSpPr/>
          <p:nvPr/>
        </p:nvSpPr>
        <p:spPr>
          <a:xfrm rot="14100000">
            <a:off x="6026417" y="255209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9CC1E-A705-5D8A-1F09-9906872977A8}"/>
              </a:ext>
            </a:extLst>
          </p:cNvPr>
          <p:cNvSpPr/>
          <p:nvPr/>
        </p:nvSpPr>
        <p:spPr>
          <a:xfrm rot="1951731">
            <a:off x="6371204" y="303182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82C0B-54E7-C212-DAC4-837A2C5AD0ED}"/>
              </a:ext>
            </a:extLst>
          </p:cNvPr>
          <p:cNvSpPr/>
          <p:nvPr/>
        </p:nvSpPr>
        <p:spPr>
          <a:xfrm rot="3280410">
            <a:off x="6411687" y="279819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9E5474BB-A754-671B-5F60-A0DF8EF0F05F}"/>
              </a:ext>
            </a:extLst>
          </p:cNvPr>
          <p:cNvSpPr/>
          <p:nvPr/>
        </p:nvSpPr>
        <p:spPr>
          <a:xfrm rot="16200000">
            <a:off x="355995" y="332695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57953-AB19-9C7D-C523-64D7452E597F}"/>
              </a:ext>
            </a:extLst>
          </p:cNvPr>
          <p:cNvSpPr txBox="1"/>
          <p:nvPr/>
        </p:nvSpPr>
        <p:spPr>
          <a:xfrm>
            <a:off x="1969017" y="286297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0C599-2EA7-F9A2-07B5-BB413BD708D7}"/>
              </a:ext>
            </a:extLst>
          </p:cNvPr>
          <p:cNvSpPr/>
          <p:nvPr/>
        </p:nvSpPr>
        <p:spPr>
          <a:xfrm rot="1951731">
            <a:off x="6417451" y="284150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9379C15-1537-2204-FE79-B8430EAF09BE}"/>
              </a:ext>
            </a:extLst>
          </p:cNvPr>
          <p:cNvSpPr/>
          <p:nvPr/>
        </p:nvSpPr>
        <p:spPr>
          <a:xfrm>
            <a:off x="6298263" y="273877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E07BA-0660-8B21-48A9-08215AC2958A}"/>
              </a:ext>
            </a:extLst>
          </p:cNvPr>
          <p:cNvSpPr txBox="1"/>
          <p:nvPr/>
        </p:nvSpPr>
        <p:spPr>
          <a:xfrm rot="16200000">
            <a:off x="-362298" y="330539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/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A466D9-8295-79C6-D65B-74C1DB9D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81937" y="2354013"/>
                <a:ext cx="293639" cy="33855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9BB1767-88C1-900E-8BC1-BC7F77CE3F8C}"/>
              </a:ext>
            </a:extLst>
          </p:cNvPr>
          <p:cNvSpPr/>
          <p:nvPr/>
        </p:nvSpPr>
        <p:spPr>
          <a:xfrm>
            <a:off x="4960914" y="335149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9D6A260-3D1E-1D76-9661-484616633716}"/>
              </a:ext>
            </a:extLst>
          </p:cNvPr>
          <p:cNvSpPr/>
          <p:nvPr/>
        </p:nvSpPr>
        <p:spPr>
          <a:xfrm>
            <a:off x="8562322" y="3204285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12F4C8-E1CE-2210-093D-B3A4577E3F5A}"/>
              </a:ext>
            </a:extLst>
          </p:cNvPr>
          <p:cNvSpPr/>
          <p:nvPr/>
        </p:nvSpPr>
        <p:spPr>
          <a:xfrm rot="16200000">
            <a:off x="5954443" y="477868"/>
            <a:ext cx="2878974" cy="4448112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EAC33C-3C55-7ADF-9FFC-C0EF251E1FB4}"/>
              </a:ext>
            </a:extLst>
          </p:cNvPr>
          <p:cNvSpPr/>
          <p:nvPr/>
        </p:nvSpPr>
        <p:spPr>
          <a:xfrm rot="16200000">
            <a:off x="3012827" y="175018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1003D-556F-7521-516A-F0EE78CE8A78}"/>
              </a:ext>
            </a:extLst>
          </p:cNvPr>
          <p:cNvSpPr txBox="1"/>
          <p:nvPr/>
        </p:nvSpPr>
        <p:spPr>
          <a:xfrm>
            <a:off x="745783" y="267445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E36C4BE7-32EB-8BF7-CCE0-8DD6732C4591}"/>
              </a:ext>
            </a:extLst>
          </p:cNvPr>
          <p:cNvSpPr/>
          <p:nvPr/>
        </p:nvSpPr>
        <p:spPr>
          <a:xfrm>
            <a:off x="1095714" y="313072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1CB2B0-EE5B-F85C-A310-B569F111947E}"/>
              </a:ext>
            </a:extLst>
          </p:cNvPr>
          <p:cNvSpPr txBox="1"/>
          <p:nvPr/>
        </p:nvSpPr>
        <p:spPr>
          <a:xfrm>
            <a:off x="582324" y="372442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A73DE-3889-B324-37BB-670808117723}"/>
              </a:ext>
            </a:extLst>
          </p:cNvPr>
          <p:cNvSpPr/>
          <p:nvPr/>
        </p:nvSpPr>
        <p:spPr>
          <a:xfrm rot="16200000">
            <a:off x="421884" y="2816544"/>
            <a:ext cx="1466910" cy="1182822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92A1BDA7-123B-CC69-8940-DB25D58E1A4A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52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480BE-A073-4894-4D95-848D9F2179D8}"/>
              </a:ext>
            </a:extLst>
          </p:cNvPr>
          <p:cNvSpPr/>
          <p:nvPr/>
        </p:nvSpPr>
        <p:spPr>
          <a:xfrm>
            <a:off x="10098866" y="335149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C5706C83-FEB5-9D67-584C-77E1B7826D2E}"/>
              </a:ext>
            </a:extLst>
          </p:cNvPr>
          <p:cNvSpPr/>
          <p:nvPr/>
        </p:nvSpPr>
        <p:spPr>
          <a:xfrm>
            <a:off x="10206533" y="299088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AB69C8-E44D-ACF1-6CF2-E7A3AC4F0195}"/>
              </a:ext>
            </a:extLst>
          </p:cNvPr>
          <p:cNvSpPr/>
          <p:nvPr/>
        </p:nvSpPr>
        <p:spPr>
          <a:xfrm>
            <a:off x="10581151" y="333491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C2F3BF-8C27-1C92-85C0-8DC3689AA116}"/>
              </a:ext>
            </a:extLst>
          </p:cNvPr>
          <p:cNvSpPr/>
          <p:nvPr/>
        </p:nvSpPr>
        <p:spPr>
          <a:xfrm>
            <a:off x="10244325" y="3599602"/>
            <a:ext cx="178375" cy="822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308CE4-1CAD-4B6C-7891-27061EA30C0E}"/>
              </a:ext>
            </a:extLst>
          </p:cNvPr>
          <p:cNvSpPr/>
          <p:nvPr/>
        </p:nvSpPr>
        <p:spPr>
          <a:xfrm>
            <a:off x="10966185" y="3698270"/>
            <a:ext cx="164592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53E234-69EB-5728-FC9B-8F8FE51D502F}"/>
              </a:ext>
            </a:extLst>
          </p:cNvPr>
          <p:cNvSpPr/>
          <p:nvPr/>
        </p:nvSpPr>
        <p:spPr>
          <a:xfrm>
            <a:off x="10623173" y="3532323"/>
            <a:ext cx="155448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1691-7194-3208-5926-64FA66F3C558}"/>
              </a:ext>
            </a:extLst>
          </p:cNvPr>
          <p:cNvSpPr txBox="1"/>
          <p:nvPr/>
        </p:nvSpPr>
        <p:spPr>
          <a:xfrm>
            <a:off x="9944765" y="223309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B3E662-6B42-4C33-EFFD-2FF3D73DC1BC}"/>
              </a:ext>
            </a:extLst>
          </p:cNvPr>
          <p:cNvCxnSpPr>
            <a:cxnSpLocks/>
          </p:cNvCxnSpPr>
          <p:nvPr/>
        </p:nvCxnSpPr>
        <p:spPr>
          <a:xfrm>
            <a:off x="10135619" y="272627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7EE56F-7DA0-750E-981E-B147E31EC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2782" y="4349450"/>
            <a:ext cx="5563376" cy="19528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EE895-59DF-DA5B-4164-1E07DD0533DC}"/>
              </a:ext>
            </a:extLst>
          </p:cNvPr>
          <p:cNvSpPr/>
          <p:nvPr/>
        </p:nvSpPr>
        <p:spPr>
          <a:xfrm>
            <a:off x="11223947" y="333931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2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E56E33-4B43-C6C2-4F6D-5F3C262E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ylinder 35">
            <a:extLst>
              <a:ext uri="{FF2B5EF4-FFF2-40B4-BE49-F238E27FC236}">
                <a16:creationId xmlns:a16="http://schemas.microsoft.com/office/drawing/2014/main" id="{80ABEBCE-B26F-DD04-BDFF-4701CCB91266}"/>
              </a:ext>
            </a:extLst>
          </p:cNvPr>
          <p:cNvSpPr/>
          <p:nvPr/>
        </p:nvSpPr>
        <p:spPr>
          <a:xfrm rot="16200000">
            <a:off x="11568477" y="2754926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E6F65C-4E0A-793A-F7E5-365605F95C43}"/>
              </a:ext>
            </a:extLst>
          </p:cNvPr>
          <p:cNvSpPr/>
          <p:nvPr/>
        </p:nvSpPr>
        <p:spPr>
          <a:xfrm rot="16200000">
            <a:off x="11296042" y="2592904"/>
            <a:ext cx="182880" cy="548640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A5CCAC-F3B1-8D34-D783-40E541E9FC4B}"/>
              </a:ext>
            </a:extLst>
          </p:cNvPr>
          <p:cNvSpPr/>
          <p:nvPr/>
        </p:nvSpPr>
        <p:spPr>
          <a:xfrm>
            <a:off x="10049894" y="2339608"/>
            <a:ext cx="1114843" cy="111556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E0265759-BDCC-AAA6-D5AE-5E0B9A37C7BB}"/>
              </a:ext>
            </a:extLst>
          </p:cNvPr>
          <p:cNvSpPr/>
          <p:nvPr/>
        </p:nvSpPr>
        <p:spPr>
          <a:xfrm rot="16200000">
            <a:off x="3470869" y="-293105"/>
            <a:ext cx="193651" cy="6356632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2E3D-9720-F39C-B3D1-F6FB23C6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21768-779D-3537-F96D-26422187899E}"/>
              </a:ext>
            </a:extLst>
          </p:cNvPr>
          <p:cNvSpPr/>
          <p:nvPr/>
        </p:nvSpPr>
        <p:spPr>
          <a:xfrm>
            <a:off x="9916511" y="-61553"/>
            <a:ext cx="2381872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7036836-65DA-B4FB-BFAC-AA949E49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510" y="11231"/>
            <a:ext cx="230327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/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B8871-7AC8-3940-A0EE-C31CDFD7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12700" y="2202170"/>
                <a:ext cx="293639" cy="33855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ylinder 10">
            <a:extLst>
              <a:ext uri="{FF2B5EF4-FFF2-40B4-BE49-F238E27FC236}">
                <a16:creationId xmlns:a16="http://schemas.microsoft.com/office/drawing/2014/main" id="{2C6EDE39-26B5-C4BF-3706-74F0CA8744A5}"/>
              </a:ext>
            </a:extLst>
          </p:cNvPr>
          <p:cNvSpPr/>
          <p:nvPr/>
        </p:nvSpPr>
        <p:spPr>
          <a:xfrm rot="16200000">
            <a:off x="7443396" y="354595"/>
            <a:ext cx="195717" cy="5062339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91BCC9E3-E2EE-651F-E0D7-C925713BEB79}"/>
              </a:ext>
            </a:extLst>
          </p:cNvPr>
          <p:cNvSpPr/>
          <p:nvPr/>
        </p:nvSpPr>
        <p:spPr>
          <a:xfrm rot="13800000">
            <a:off x="5723016" y="1450731"/>
            <a:ext cx="188109" cy="1755687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7F46-579F-89B9-886A-575EEA09B001}"/>
              </a:ext>
            </a:extLst>
          </p:cNvPr>
          <p:cNvSpPr/>
          <p:nvPr/>
        </p:nvSpPr>
        <p:spPr>
          <a:xfrm rot="2040000">
            <a:off x="6209709" y="2237611"/>
            <a:ext cx="1943797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C51BE-1473-18F7-FBFE-5EBA6D9A79B0}"/>
              </a:ext>
            </a:extLst>
          </p:cNvPr>
          <p:cNvSpPr/>
          <p:nvPr/>
        </p:nvSpPr>
        <p:spPr>
          <a:xfrm rot="2040000">
            <a:off x="6346061" y="1734347"/>
            <a:ext cx="125406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128F5-66EC-3BC0-9F2C-B23B4E8B9911}"/>
              </a:ext>
            </a:extLst>
          </p:cNvPr>
          <p:cNvSpPr txBox="1"/>
          <p:nvPr/>
        </p:nvSpPr>
        <p:spPr>
          <a:xfrm>
            <a:off x="7405015" y="1252478"/>
            <a:ext cx="214368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CNN-like Scheme</a:t>
            </a:r>
            <a:endParaRPr lang="en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87C78-0FDA-5AF3-6B23-884CEED8D76D}"/>
              </a:ext>
            </a:extLst>
          </p:cNvPr>
          <p:cNvSpPr txBox="1"/>
          <p:nvPr/>
        </p:nvSpPr>
        <p:spPr>
          <a:xfrm>
            <a:off x="8279951" y="2283649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C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/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2F1B2-861E-08E1-025F-6BF156E3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18" y="1397620"/>
                <a:ext cx="1083562" cy="338553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/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D3D78-A4CE-5330-A2D0-66A9D6E3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28" y="2940570"/>
                <a:ext cx="835806" cy="338553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69A78D-ECFF-E56D-56C3-CCC084AD2B56}"/>
              </a:ext>
            </a:extLst>
          </p:cNvPr>
          <p:cNvSpPr txBox="1"/>
          <p:nvPr/>
        </p:nvSpPr>
        <p:spPr>
          <a:xfrm rot="16200000">
            <a:off x="11475044" y="2712238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B</a:t>
            </a:r>
            <a:endParaRPr lang="en-DE" sz="16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CAD34C7B-7314-0B22-7FA7-6BB57E6AE2EF}"/>
              </a:ext>
            </a:extLst>
          </p:cNvPr>
          <p:cNvSpPr/>
          <p:nvPr/>
        </p:nvSpPr>
        <p:spPr>
          <a:xfrm rot="14100000">
            <a:off x="5940692" y="1999642"/>
            <a:ext cx="188109" cy="1128656"/>
          </a:xfrm>
          <a:prstGeom prst="can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31B4A-E90D-C416-586B-63202536C2B9}"/>
              </a:ext>
            </a:extLst>
          </p:cNvPr>
          <p:cNvSpPr/>
          <p:nvPr/>
        </p:nvSpPr>
        <p:spPr>
          <a:xfrm rot="1951731">
            <a:off x="6285479" y="2479377"/>
            <a:ext cx="1191359" cy="1881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00B462-A6B6-6445-3CCB-E3E9DF3B0963}"/>
              </a:ext>
            </a:extLst>
          </p:cNvPr>
          <p:cNvSpPr/>
          <p:nvPr/>
        </p:nvSpPr>
        <p:spPr>
          <a:xfrm rot="3280410">
            <a:off x="6325962" y="2245747"/>
            <a:ext cx="141937" cy="1567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375534E-B91F-4C7E-F83C-2D34AF60F44E}"/>
              </a:ext>
            </a:extLst>
          </p:cNvPr>
          <p:cNvSpPr/>
          <p:nvPr/>
        </p:nvSpPr>
        <p:spPr>
          <a:xfrm rot="16200000">
            <a:off x="375045" y="2774501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75D71-D1CC-038C-CFB5-54FAF1383295}"/>
              </a:ext>
            </a:extLst>
          </p:cNvPr>
          <p:cNvSpPr txBox="1"/>
          <p:nvPr/>
        </p:nvSpPr>
        <p:spPr>
          <a:xfrm>
            <a:off x="1883292" y="2310527"/>
            <a:ext cx="2874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 Channel</a:t>
            </a:r>
            <a:endParaRPr lang="en-DE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0B2AD-4F70-A951-7751-6B59E4A987D3}"/>
              </a:ext>
            </a:extLst>
          </p:cNvPr>
          <p:cNvSpPr/>
          <p:nvPr/>
        </p:nvSpPr>
        <p:spPr>
          <a:xfrm rot="1951731">
            <a:off x="6331726" y="2289052"/>
            <a:ext cx="296446" cy="1066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A1E496E-51CB-3085-433C-79B93C284CB0}"/>
              </a:ext>
            </a:extLst>
          </p:cNvPr>
          <p:cNvSpPr/>
          <p:nvPr/>
        </p:nvSpPr>
        <p:spPr>
          <a:xfrm>
            <a:off x="6212538" y="2186320"/>
            <a:ext cx="438922" cy="153288"/>
          </a:xfrm>
          <a:prstGeom prst="triangle">
            <a:avLst>
              <a:gd name="adj" fmla="val 5000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D6BB0-D2A7-C3A3-C00F-945C8C34447B}"/>
              </a:ext>
            </a:extLst>
          </p:cNvPr>
          <p:cNvSpPr txBox="1"/>
          <p:nvPr/>
        </p:nvSpPr>
        <p:spPr>
          <a:xfrm rot="16200000">
            <a:off x="-448023" y="2752945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A</a:t>
            </a:r>
            <a:endParaRPr lang="en-DE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285EE-E253-3A04-2A8D-621C315FB942}"/>
              </a:ext>
            </a:extLst>
          </p:cNvPr>
          <p:cNvSpPr/>
          <p:nvPr/>
        </p:nvSpPr>
        <p:spPr>
          <a:xfrm>
            <a:off x="4875189" y="2799048"/>
            <a:ext cx="3840480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0D0D3E-9343-52F5-047B-02539EF34BCE}"/>
              </a:ext>
            </a:extLst>
          </p:cNvPr>
          <p:cNvSpPr/>
          <p:nvPr/>
        </p:nvSpPr>
        <p:spPr>
          <a:xfrm>
            <a:off x="8608486" y="265143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B7F704-0C48-976E-0B87-0544A2ED3D45}"/>
              </a:ext>
            </a:extLst>
          </p:cNvPr>
          <p:cNvSpPr/>
          <p:nvPr/>
        </p:nvSpPr>
        <p:spPr>
          <a:xfrm rot="16200000">
            <a:off x="6220452" y="10580"/>
            <a:ext cx="2101441" cy="4522176"/>
          </a:xfrm>
          <a:prstGeom prst="roundRect">
            <a:avLst>
              <a:gd name="adj" fmla="val 9136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AF89D-49AA-2ABF-85B6-AC05078700B6}"/>
              </a:ext>
            </a:extLst>
          </p:cNvPr>
          <p:cNvSpPr/>
          <p:nvPr/>
        </p:nvSpPr>
        <p:spPr>
          <a:xfrm rot="16200000">
            <a:off x="2927102" y="1197732"/>
            <a:ext cx="937131" cy="2959044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FAE4C-E269-4562-B70B-A2DCDB7F9017}"/>
              </a:ext>
            </a:extLst>
          </p:cNvPr>
          <p:cNvSpPr txBox="1"/>
          <p:nvPr/>
        </p:nvSpPr>
        <p:spPr>
          <a:xfrm>
            <a:off x="660058" y="2122000"/>
            <a:ext cx="87386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Inlet B</a:t>
            </a:r>
            <a:endParaRPr lang="en-DE" sz="1600" dirty="0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4B24BC77-9AA1-F4A9-5B2A-84AA5F6AD04F}"/>
              </a:ext>
            </a:extLst>
          </p:cNvPr>
          <p:cNvSpPr/>
          <p:nvPr/>
        </p:nvSpPr>
        <p:spPr>
          <a:xfrm>
            <a:off x="1009989" y="2578278"/>
            <a:ext cx="196017" cy="22222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9350F0-2C93-462F-59E5-184C79ABEF92}"/>
              </a:ext>
            </a:extLst>
          </p:cNvPr>
          <p:cNvSpPr txBox="1"/>
          <p:nvPr/>
        </p:nvSpPr>
        <p:spPr>
          <a:xfrm>
            <a:off x="496599" y="3171974"/>
            <a:ext cx="111477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Outlet A</a:t>
            </a:r>
            <a:endParaRPr lang="en-DE" sz="1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26BDE0B-9EBA-299A-80DB-83736194BC18}"/>
              </a:ext>
            </a:extLst>
          </p:cNvPr>
          <p:cNvSpPr/>
          <p:nvPr/>
        </p:nvSpPr>
        <p:spPr>
          <a:xfrm rot="16200000">
            <a:off x="427086" y="2355021"/>
            <a:ext cx="1466910" cy="1000967"/>
          </a:xfrm>
          <a:prstGeom prst="roundRect">
            <a:avLst>
              <a:gd name="adj" fmla="val 11088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FA3BACE5-DBBB-7A19-058B-53E81C4ECE71}"/>
              </a:ext>
            </a:extLst>
          </p:cNvPr>
          <p:cNvSpPr txBox="1">
            <a:spLocks/>
          </p:cNvSpPr>
          <p:nvPr/>
        </p:nvSpPr>
        <p:spPr>
          <a:xfrm>
            <a:off x="11490596" y="650576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105264C1-93CD-4F5F-B6EE-5235E982ADB5}" type="slidenum">
              <a:rPr lang="LID4096" sz="1600" smtClean="0"/>
              <a:pPr marL="0" indent="0" algn="r">
                <a:buNone/>
              </a:pPr>
              <a:t>53</a:t>
            </a:fld>
            <a:endParaRPr lang="LID4096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E803B8-C63D-794E-3BEB-19B1C87FED82}"/>
              </a:ext>
            </a:extLst>
          </p:cNvPr>
          <p:cNvSpPr/>
          <p:nvPr/>
        </p:nvSpPr>
        <p:spPr>
          <a:xfrm>
            <a:off x="10013141" y="2799049"/>
            <a:ext cx="82196" cy="1737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8FBF7D94-3C95-EE34-3F49-A953C8C376AC}"/>
              </a:ext>
            </a:extLst>
          </p:cNvPr>
          <p:cNvSpPr/>
          <p:nvPr/>
        </p:nvSpPr>
        <p:spPr>
          <a:xfrm>
            <a:off x="10120808" y="2438436"/>
            <a:ext cx="973880" cy="973880"/>
          </a:xfrm>
          <a:prstGeom prst="blockArc">
            <a:avLst>
              <a:gd name="adj1" fmla="val 9317298"/>
              <a:gd name="adj2" fmla="val 379658"/>
              <a:gd name="adj3" fmla="val 19735"/>
            </a:avLst>
          </a:prstGeom>
          <a:solidFill>
            <a:schemeClr val="bg1">
              <a:lumMod val="6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85BF0-C0ED-6A82-3B8A-C51009480AFD}"/>
              </a:ext>
            </a:extLst>
          </p:cNvPr>
          <p:cNvSpPr/>
          <p:nvPr/>
        </p:nvSpPr>
        <p:spPr>
          <a:xfrm>
            <a:off x="10495426" y="2782466"/>
            <a:ext cx="243470" cy="2448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938DA-85C1-9618-3A25-E282AB059BFD}"/>
              </a:ext>
            </a:extLst>
          </p:cNvPr>
          <p:cNvSpPr/>
          <p:nvPr/>
        </p:nvSpPr>
        <p:spPr>
          <a:xfrm>
            <a:off x="10158600" y="3047152"/>
            <a:ext cx="178375" cy="1632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37EAF-0DF4-DA09-C29B-B72E4175CA86}"/>
              </a:ext>
            </a:extLst>
          </p:cNvPr>
          <p:cNvSpPr/>
          <p:nvPr/>
        </p:nvSpPr>
        <p:spPr>
          <a:xfrm>
            <a:off x="10880460" y="3145820"/>
            <a:ext cx="164592" cy="1557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E22342-90C9-8FDE-108C-94D0186047F5}"/>
              </a:ext>
            </a:extLst>
          </p:cNvPr>
          <p:cNvSpPr/>
          <p:nvPr/>
        </p:nvSpPr>
        <p:spPr>
          <a:xfrm>
            <a:off x="10537448" y="2979873"/>
            <a:ext cx="155448" cy="169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C711D-0740-CE2A-97DC-18FCA70F5A04}"/>
              </a:ext>
            </a:extLst>
          </p:cNvPr>
          <p:cNvSpPr txBox="1"/>
          <p:nvPr/>
        </p:nvSpPr>
        <p:spPr>
          <a:xfrm>
            <a:off x="9859040" y="1680644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l-GR" dirty="0"/>
              <a:t>μ</a:t>
            </a:r>
            <a:r>
              <a:rPr lang="en-US" dirty="0"/>
              <a:t>m to 1 mm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BE1013-B469-4ED6-D996-463ADE593B6F}"/>
              </a:ext>
            </a:extLst>
          </p:cNvPr>
          <p:cNvCxnSpPr>
            <a:cxnSpLocks/>
          </p:cNvCxnSpPr>
          <p:nvPr/>
        </p:nvCxnSpPr>
        <p:spPr>
          <a:xfrm>
            <a:off x="10049894" y="2173820"/>
            <a:ext cx="1114843" cy="125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AB7D691-8B27-C657-A0E9-7394B40BDAF4}"/>
              </a:ext>
            </a:extLst>
          </p:cNvPr>
          <p:cNvSpPr/>
          <p:nvPr/>
        </p:nvSpPr>
        <p:spPr>
          <a:xfrm>
            <a:off x="11138222" y="2786862"/>
            <a:ext cx="164592" cy="16459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54F54-1562-B8F7-C7D1-DB598B02125E}"/>
              </a:ext>
            </a:extLst>
          </p:cNvPr>
          <p:cNvSpPr/>
          <p:nvPr/>
        </p:nvSpPr>
        <p:spPr>
          <a:xfrm>
            <a:off x="9773829" y="2636206"/>
            <a:ext cx="187564" cy="522893"/>
          </a:xfrm>
          <a:prstGeom prst="ellipse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5DAB48B4-ECD3-4935-DAB1-66425D598A8A}"/>
              </a:ext>
            </a:extLst>
          </p:cNvPr>
          <p:cNvSpPr/>
          <p:nvPr/>
        </p:nvSpPr>
        <p:spPr>
          <a:xfrm rot="10800000">
            <a:off x="997663" y="2929502"/>
            <a:ext cx="206920" cy="21946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43D5F-4467-E2C2-5746-094281F9D6B5}"/>
              </a:ext>
            </a:extLst>
          </p:cNvPr>
          <p:cNvSpPr/>
          <p:nvPr/>
        </p:nvSpPr>
        <p:spPr>
          <a:xfrm>
            <a:off x="6164817" y="2209330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/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F2B44E-0E8A-CE09-8C7A-8DCB5D15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31" y="2152659"/>
                <a:ext cx="1083562" cy="338553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 descr="Microscope outline">
            <a:extLst>
              <a:ext uri="{FF2B5EF4-FFF2-40B4-BE49-F238E27FC236}">
                <a16:creationId xmlns:a16="http://schemas.microsoft.com/office/drawing/2014/main" id="{BD866405-76C0-5D8B-3394-87FDF0A23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7143" y="2064910"/>
            <a:ext cx="527944" cy="527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012E41D-B08A-59E1-6219-D1592B8929A0}"/>
              </a:ext>
            </a:extLst>
          </p:cNvPr>
          <p:cNvSpPr txBox="1"/>
          <p:nvPr/>
        </p:nvSpPr>
        <p:spPr>
          <a:xfrm>
            <a:off x="420184" y="1680644"/>
            <a:ext cx="129885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Transmitter</a:t>
            </a:r>
            <a:endParaRPr lang="en-DE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80AA8E6-FC8A-5EB3-B094-3AA3F3E102E6}"/>
              </a:ext>
            </a:extLst>
          </p:cNvPr>
          <p:cNvSpPr/>
          <p:nvPr/>
        </p:nvSpPr>
        <p:spPr>
          <a:xfrm rot="16200000">
            <a:off x="4729217" y="-3221911"/>
            <a:ext cx="2753917" cy="11219153"/>
          </a:xfrm>
          <a:prstGeom prst="roundRect">
            <a:avLst>
              <a:gd name="adj" fmla="val 4640"/>
            </a:avLst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/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cm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E86190-FAEA-6520-D3FC-462420A4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62" y="525439"/>
                <a:ext cx="1074333" cy="369332"/>
              </a:xfrm>
              <a:prstGeom prst="rect">
                <a:avLst/>
              </a:prstGeom>
              <a:blipFill>
                <a:blip r:embed="rId10"/>
                <a:stretch>
                  <a:fillRect t="-6557" r="-454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714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5C8-0F85-CDAB-DC17-971DFD04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E1EF06D4-96E8-0E60-4B1F-AAEB4EA5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569189"/>
            <a:ext cx="4321500" cy="324112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E27D98C-87FA-8A7F-B79F-D93F97E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074" y="2992337"/>
            <a:ext cx="5107933" cy="3830950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6B9BAD-FCF9-B53B-0A15-D13F1CEB99CC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54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4AB7E-90DE-97A7-F9E2-7B4CA3B944F0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C94ED5-0FBA-EB06-2DD1-C8436B8D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183E8BE-C25F-9B88-4E00-559EA8E6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9E8781-AF9F-A4DD-394C-D32BEB356687}"/>
              </a:ext>
            </a:extLst>
          </p:cNvPr>
          <p:cNvGrpSpPr/>
          <p:nvPr/>
        </p:nvGrpSpPr>
        <p:grpSpPr>
          <a:xfrm>
            <a:off x="2504955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9BD995-003F-7848-A9B2-66DB93D3DE2E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85C55F-D049-9598-BE7D-EB723D4F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0FFA471-F605-9BE0-7CD4-116146ACDED5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D08C27-7179-F827-3FB5-01457BF8F6F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2A51B5-9E5E-C8E4-B87B-72AF5D3DA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F5B887-1320-1638-A5FC-B5A487FCF69F}"/>
              </a:ext>
            </a:extLst>
          </p:cNvPr>
          <p:cNvGrpSpPr/>
          <p:nvPr/>
        </p:nvGrpSpPr>
        <p:grpSpPr>
          <a:xfrm>
            <a:off x="4009020" y="4210461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D0E26A-0F98-922F-6855-DDF08E8DFB8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76520C6-7905-5197-EA41-FC0EC8460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D5D423-7E0B-D1BA-CFEA-07509EBD83CE}"/>
              </a:ext>
            </a:extLst>
          </p:cNvPr>
          <p:cNvGrpSpPr/>
          <p:nvPr/>
        </p:nvGrpSpPr>
        <p:grpSpPr>
          <a:xfrm>
            <a:off x="9396639" y="4499841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585C14-DEC4-7014-7BB5-4DD36BDD75F5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0CEA88-0485-7FD9-EBC2-A1EDF0B53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B6E649-C818-61C3-7698-7ED8EFE042BE}"/>
              </a:ext>
            </a:extLst>
          </p:cNvPr>
          <p:cNvGrpSpPr/>
          <p:nvPr/>
        </p:nvGrpSpPr>
        <p:grpSpPr>
          <a:xfrm>
            <a:off x="10438833" y="4607923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EB2E3-8DC3-CA1A-BE0D-916DB5F4A431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BA5EBEC-8B52-36D1-460F-7BF17669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5DD40C-51C4-11DE-5EA3-40608B003DFE}"/>
              </a:ext>
            </a:extLst>
          </p:cNvPr>
          <p:cNvGrpSpPr/>
          <p:nvPr/>
        </p:nvGrpSpPr>
        <p:grpSpPr>
          <a:xfrm>
            <a:off x="11185940" y="4838394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A62D4C-D5C8-0C14-9721-A5D93646A79D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620DAAC-D1CC-5CD5-9A29-9F8E5AECE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BE5801F-98A5-D92A-9259-1C03F14D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CFFD97-2205-343A-211F-B46B6A51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750EA-229D-CB79-C5D3-CF52449A16E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8F2D133-4800-8538-FED8-794C64AEA35D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A374563-5B35-2BE1-9066-74DDC71B0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BC80-A8C9-C5E1-82AF-546F7C2B47F9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B528977-0626-1C99-CFFA-EAFA701F3F72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D27E2B7-8F8A-ECCD-8DEC-710FABC4FD63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33625-513E-7219-3631-3B071B6D47D8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71AA7309-F01D-67A0-656C-45C73DAFE6E8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FE227C-4C85-C118-2E3F-46A78731C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B4A62D8F-71FA-EEE1-41B6-0E241AA96842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707FA0C3-B091-1FEF-E722-88C3EA7E199B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C1B74-E010-81DA-D6F0-80443DFD6F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8478A7-5380-F574-6714-57E4A66851E9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1A409B-42E7-931A-E91B-4FA5350C34F7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0CB721-6E4D-3D2C-1D69-0414D6DF3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056451-AF7D-711F-4437-DE31E7A7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7D7279-3556-5D73-A236-C457E1803ED4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8682328B-56F9-E531-1045-3B1FFACEE22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E6ED960-40CB-EACC-134E-196EEC78954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216991-5FF0-1663-C797-44F43036C957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8AE03D5C-3754-9123-3DFD-D02BA1017B36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E781B8-640A-1EE8-9906-0F49585CBC03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497A374-4676-D7A5-8A11-CEFCC54F262F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9188F-7EAF-53FE-DE79-AFF173C82B19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FB204CF-0976-A145-5A2D-CFB1013FA3D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F4C9586D-A841-FA12-807C-1BD3E456CB9F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A8C48A-907C-3528-7770-02FA5D9C522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ACAAD82D-D115-A7BF-DD83-E4C255B63502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DA3F24-F340-F79D-59D2-210E4C20AFF4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CD6289-379D-C8ED-AD67-CD2CDB93522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C96B19D-14DB-B853-7B71-2B83C9B79B6E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871696-B4CD-F63E-82E9-45CB0445F6DD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2B46F3-EA20-CFC6-E3A0-23B68B16AEED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3EB99-B840-612E-12CD-35753565A57B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D05C12-F42D-C4D8-0B66-1FF4BE490FC1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D2E5C2C-3EDD-9440-D511-3C90F6528881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6923D201-85B8-174F-AC76-5C45D04F3331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2C3EAD-7821-6129-E814-2C6A642EC4D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2B97B0D-D2E1-5D65-1BA4-BFB3EFC6A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9789C3-C5BE-B5B1-3A0A-86BE9F93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350002" cy="553998"/>
              </a:xfrm>
              <a:prstGeom prst="rect">
                <a:avLst/>
              </a:prstGeom>
              <a:blipFill>
                <a:blip r:embed="rId26"/>
                <a:stretch>
                  <a:fillRect l="-6234" t="-13187" r="-5195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D44F8-CCD4-F453-A4CE-4C7F089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C86B21A-6FAE-7EB9-00D1-908E9D98C58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55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B98D1-D74E-2013-ED85-7FB8998CE4FD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B28C68-0117-4904-7879-5B7F80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EA5958-A936-2250-8B17-F841FF7A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76219290-4259-E3B8-A53D-F4CC54A5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2ED529-8DAB-3732-EB03-BA14BF3335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537FC4-3157-1B6B-7238-AED9B34F4844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544E5-2202-68A5-6256-1AC1CA0160BC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5C2FEC-1357-B107-14D8-3CE55ABF37F1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58FFA63-ECFB-69D0-4EE4-A621E77769F7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C9385-A7AF-0839-B4D4-12D10C0B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350002" cy="553998"/>
              </a:xfrm>
              <a:prstGeom prst="rect">
                <a:avLst/>
              </a:prstGeom>
              <a:blipFill>
                <a:blip r:embed="rId16"/>
                <a:stretch>
                  <a:fillRect l="-6234" t="-13187" r="-519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0A8E61-1959-2871-AA5D-3C075479B802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0461EAF6-BE20-C52B-4027-5C32D9364F1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A77DD4B5-72AB-ADAB-930A-001DC7C69D9C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39096D-A17E-4561-7564-6BEEAE0D3D6F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B69D203-5857-3326-0439-00D15C98DAA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BEE4787-AA34-316E-25F1-4EE66493F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18987CC-D4C4-BD4C-A24F-75C30012BF67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55AA81D9-D56F-B48D-E8C8-9463C476102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9DB8CC1-105B-ED6B-C730-883CED69385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49BF7-5660-2592-2B31-97613BAC8E8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830E9D-7508-6201-1F62-1599714D4E4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7CC026A-9DD8-7C37-A0D2-C6A18BED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F47AE9-E943-0FB9-3963-E453AF36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242434-63A9-89E8-3E8A-76F177D13808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12948A3-C9F5-B543-D4E3-7F2AD9482606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92C215-C33A-0972-5B59-0DFF04E9A9D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102A0A-7581-B8E2-6EC9-0A9919B3F090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A8C8D22D-116B-A4E1-9388-32D35E8D2CA7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FB2103-6FDE-1962-1978-A19D43DF4B3C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B6500BBB-4DE5-27A9-8EB9-82E6091916AD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5C60A6-73EC-4536-8F35-4DB163F970F4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FE4570-FE4A-017D-92F2-E158B7C0C7CE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B456BE72-A6D7-48BE-7966-26348A5241A4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4F3E70-DFBF-F9B4-C9EF-D3A39229D880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5C1E5455-3D6E-7CFA-C282-37BBD0C3ECA9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CDD40-1851-8D14-D934-FA99DEF1B15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2A03-9A42-4A60-6D59-8A68603F9BD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F617524-8E56-273A-C21B-8F9DF6CC1355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32EF4DD-F476-D8BC-44E4-812ABA245C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EB24A3-946C-EC08-B72F-35590ABE922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B2AB3BF-FB8B-946D-2530-124AB23A2BA5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272BB4-ED18-8E0C-71EE-FC2962D5C5D7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11A020-E9DD-2F07-1285-401642023A1F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AB5026EA-3025-4CBA-0D2E-9AADE6EEB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A0DF96D-7112-7940-B0DB-BC42D561C32B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7D4C042-B4AB-CDA8-4C76-1DCFEAE95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8F688-52E3-B412-15B9-E9380002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2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1DAB8-4EDD-169A-235F-CBE6766A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3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B7B-3C3F-85DA-C315-09431312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4275B0A-7FB3-1261-A949-96D8C71A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40" y="2823203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2CA7B8A-C9C3-FCFA-44F8-A2020FC0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54" y="3128643"/>
            <a:ext cx="4990291" cy="374271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BFE1CA76-4A6D-03C2-DD93-98FDF07536C8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56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85FCA-2691-169D-11E0-14EBAEB0109C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8C0DB9-B6AA-3CFC-4F04-87241038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1586108-955A-D53E-5CE5-67A9E66E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D64CF6-4A3E-E887-6D49-4154C79B57FE}"/>
              </a:ext>
            </a:extLst>
          </p:cNvPr>
          <p:cNvGrpSpPr/>
          <p:nvPr/>
        </p:nvGrpSpPr>
        <p:grpSpPr>
          <a:xfrm>
            <a:off x="2165590" y="507660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2FD025-7E77-765B-8B65-D8224A8367A5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635924-274C-3020-BECA-8415D919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AABF244-6D7F-0D12-261E-D7057D3603EC}"/>
              </a:ext>
            </a:extLst>
          </p:cNvPr>
          <p:cNvGrpSpPr/>
          <p:nvPr/>
        </p:nvGrpSpPr>
        <p:grpSpPr>
          <a:xfrm>
            <a:off x="3110489" y="4444668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FC4C784-D2F0-E9EA-E46E-6A2177DC1996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A5C41-6D47-542F-ACAC-C46F175B3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416D8E-CA6A-67B2-7AA4-6E70F9EA33C2}"/>
              </a:ext>
            </a:extLst>
          </p:cNvPr>
          <p:cNvGrpSpPr/>
          <p:nvPr/>
        </p:nvGrpSpPr>
        <p:grpSpPr>
          <a:xfrm>
            <a:off x="4009020" y="4860912"/>
            <a:ext cx="835806" cy="338554"/>
            <a:chOff x="4097920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B4CD75-45C8-3B9F-2C56-C4D7EFC751D6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/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0E4DB9-E8D8-339E-8051-C2A8AD45E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20" y="3988211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21DBC2-EBE5-E7AD-4499-476041C26216}"/>
              </a:ext>
            </a:extLst>
          </p:cNvPr>
          <p:cNvGrpSpPr/>
          <p:nvPr/>
        </p:nvGrpSpPr>
        <p:grpSpPr>
          <a:xfrm>
            <a:off x="7986134" y="3956905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3DB07E-0A0C-19DA-F9DC-0FDA76A7251D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FB31D9-FF61-2845-210D-A4B2BCBE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C0C8D0-A479-E1A7-6249-6A3EC44C030C}"/>
              </a:ext>
            </a:extLst>
          </p:cNvPr>
          <p:cNvGrpSpPr/>
          <p:nvPr/>
        </p:nvGrpSpPr>
        <p:grpSpPr>
          <a:xfrm>
            <a:off x="8894204" y="4295458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2AC168-91D9-4E7D-7113-B947CA013B13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B188FE0-CEF8-5E8A-5A0A-8F3FE3B6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1D257D-BB92-C852-6DCC-2A2AF9B4F2A2}"/>
              </a:ext>
            </a:extLst>
          </p:cNvPr>
          <p:cNvGrpSpPr/>
          <p:nvPr/>
        </p:nvGrpSpPr>
        <p:grpSpPr>
          <a:xfrm>
            <a:off x="10038418" y="5000002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BC9BA0-328D-F161-393E-F9694BBD83FE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B1E6BA-217E-CB2F-72E4-BB4BF9107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862FD8-C06C-ECF2-BCEC-BA49D562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B47F18-D4FE-A850-CC08-3D9C1641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371202-3A9A-B0CC-9EEE-14F3AC0F3F4E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7954831-C727-1F28-03CA-16E9F874C957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4D42F5-BC1B-8D90-AC44-E717D17C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243DE-6BCD-0A30-AE70-F952BAE02F12}"/>
              </a:ext>
            </a:extLst>
          </p:cNvPr>
          <p:cNvGrpSpPr/>
          <p:nvPr/>
        </p:nvGrpSpPr>
        <p:grpSpPr>
          <a:xfrm>
            <a:off x="4362415" y="153045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5379B6B-9282-AEC4-9710-5BB5804C586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FFBD1E7A-00D0-6007-328F-650DC2D86CDE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B8FE4E-D086-4542-3C04-999CE716E3BD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B9C3F706-A646-315B-D6EE-0B0E558BE33D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9B608B-C281-3D13-EE6A-0F1C4E87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44542CBA-0640-130B-EE7D-059B2708E725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6D42CB6E-5693-E244-A77E-4076AFD1B930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ABA68F-C234-F95C-C7B7-FFF6114B3263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436BCD-0A71-8F51-60BB-3E8DD8627398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6EDF98-40AD-591A-5949-E8DBBD6232E2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D2562E-C076-3E92-58DC-938D938C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2958D7-F2EA-F8C0-18DC-B5071218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ACB448-8034-8C3B-F6BD-0AC523EF0129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C8E302F-7B2E-6B49-76FC-9A2140697415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810B2F-C721-C007-CECA-F558CF33B08B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0D8EA-D816-6412-986E-2C1857AA186D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0758F4DF-84B1-8AE7-3677-7CD7047E961E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ADB95-8BFB-EF0C-90E0-F97895BD0E8A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1B66541-BE86-6AE6-0800-0C9398AE9901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8E940-7ACA-B7AC-3121-110D9DED45DC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24A6BA3-7B59-5D82-2190-6B13C417CED8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Cylinder 63">
              <a:extLst>
                <a:ext uri="{FF2B5EF4-FFF2-40B4-BE49-F238E27FC236}">
                  <a16:creationId xmlns:a16="http://schemas.microsoft.com/office/drawing/2014/main" id="{BE76366E-223B-6C37-4B23-8B38B78FC96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22D620-F9FF-4DD5-9437-4EAF469A32AE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1431345-5D94-636A-9026-631A07761837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E75B70-532E-4CA3-077B-8CDA5EBDDD9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A3B3A8-A2DF-F150-E361-0B8492404EC5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03F5E8EE-76C1-C048-46B9-DF7793EC3E08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4CC79FE-40D9-C99D-E011-8E47859FCDCB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A455A3-54F3-9789-EF7B-5224334B3DF1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238319-3403-C232-F42E-18B92F9F4A1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14EE14-2EF2-81E2-BB07-C58F1098643A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88A6697-39AC-B881-1D89-01AC49F0682C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BE148277-4B4B-1BC3-695A-3DEDE4470BDB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FBD323-66F1-0CCE-F908-0C469749562F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2075C4C-7298-0AB5-DF8A-6C1D9D671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/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AF4E10-FC5B-6C11-6A0B-C14AB789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2976753"/>
                <a:ext cx="2606483" cy="553998"/>
              </a:xfrm>
              <a:prstGeom prst="rect">
                <a:avLst/>
              </a:prstGeom>
              <a:blipFill>
                <a:blip r:embed="rId22"/>
                <a:stretch>
                  <a:fillRect l="-5621" t="-13187" r="-4684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BD5F-F44B-FD8B-0ADE-7F0FF39C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29A56249-9814-67AA-13FA-DD3113A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82439"/>
            <a:ext cx="4080510" cy="3060383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7C692B2-3F59-1D61-A1EF-5F4FFB160B7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57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93DB0-1302-F772-84D0-D28A0449EDE8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26453A8-FEB2-68C2-577B-DF3BEB0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/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53AE6-2D05-111F-66D3-CF1BDB2A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486" y="4911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6AD07E93-769E-AB6C-B410-A000F80C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19D6D9-8478-480E-451F-1725AD2CE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0CE213-C22A-8ECB-94D8-A8BB3879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92D016-0DDC-5709-55CD-52D6F6C42F7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E15B921-560F-AD63-E78F-0CC94161025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D457F7-C7EC-C071-2CB5-544C00B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/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3995D-208C-382B-D97E-D52B4A02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9" y="3218053"/>
                <a:ext cx="2606483" cy="553998"/>
              </a:xfrm>
              <a:prstGeom prst="rect">
                <a:avLst/>
              </a:prstGeom>
              <a:blipFill>
                <a:blip r:embed="rId16"/>
                <a:stretch>
                  <a:fillRect l="-5621" t="-13187" r="-4684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53">
            <a:extLst>
              <a:ext uri="{FF2B5EF4-FFF2-40B4-BE49-F238E27FC236}">
                <a16:creationId xmlns:a16="http://schemas.microsoft.com/office/drawing/2014/main" id="{7FD6EC8B-3504-A805-13BC-5F7EEC3ED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974" y="3882439"/>
            <a:ext cx="4080510" cy="306038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4041B9-1243-3EC6-BD5E-0D3BC747C3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80002" y="3882439"/>
            <a:ext cx="4080510" cy="3060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45525B-3F23-98A4-873B-DF93AEFA8F98}"/>
              </a:ext>
            </a:extLst>
          </p:cNvPr>
          <p:cNvGrpSpPr/>
          <p:nvPr/>
        </p:nvGrpSpPr>
        <p:grpSpPr>
          <a:xfrm>
            <a:off x="4638605" y="159525"/>
            <a:ext cx="7410706" cy="2313773"/>
            <a:chOff x="4791005" y="961670"/>
            <a:chExt cx="7410706" cy="2313773"/>
          </a:xfrm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B55123D-B4B0-9A43-F84C-CDDA69B40DA5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85E5579-6CFD-2947-D930-F65E3192F5D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F42A40-68CB-1441-9C41-5C353BD3233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47F9C1C2-0D15-50F1-6378-7E4F7285CBCA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C78A41-E9A1-B9A8-4C08-A3DF2830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87685AC-C797-B2F6-1A1A-47F45FFF889C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AA1BBFBA-76AD-7D30-194E-8D1F2D3B9AA9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2DF926-7A91-3AA0-AE9F-4C181F3D91B5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1D7121-309D-0711-801A-1B7CBFD8BEA7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906C4C-F862-93A6-40AA-2943DE901FC6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221920-E520-3074-378A-60C1D9C0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76A1FD9-A53B-63BD-4973-480B62B87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1BF304-6211-C445-F128-0B2DDCDEB74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1032DF41-B93C-69F5-41E7-A2D042FEECDF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9C51CF-B653-A8FB-7419-4A5FB2E81E56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E27367-8582-BD97-E669-9C9F7373E7CA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C95167EF-022B-31F2-7A2D-C74680BE645D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ED2B2F-4DD5-3044-D9CB-29A92F49324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78F64AB7-5A1C-EDD4-9987-7647411BADFA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8490A-FEB0-34E8-38C4-0F76D3B1B5C1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1A85C8-943C-D552-7E46-11D8DFD0CC1F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6103A30E-CD2E-7221-37C3-E3AF0EE2B98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203BD-A713-B9C0-115C-9AF4A162803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C2110849-4FE3-6139-A7A3-3AD0D1184F08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CB4877-655F-6BE1-5750-2E8CF3EBA909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C21D689-3267-11D3-14EB-9081BBC1FBE9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0E0E1C0-39C1-9E81-C1D7-6C864E7AF60B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5FAE5F-5613-0714-0A70-7030A2BEB2B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942D10-376B-403D-723E-721FE1215A2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4A8522-684B-F19F-A05A-CAAC4899F36C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B66495-7CDD-E56F-4FBD-8B2F324B4BC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524FC6-90CE-A818-68D8-BFBD58B7B368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5EB8B64A-1A14-491E-3773-F3D88ECC4630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FBCD27-1697-BA29-0D33-C558263B4F85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F680B-5B26-4A90-29C1-4BBA6D18E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/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127F0C-3AB6-CD53-3DA3-506810E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190" y="4911160"/>
                <a:ext cx="2179478" cy="338554"/>
              </a:xfrm>
              <a:prstGeom prst="rect">
                <a:avLst/>
              </a:prstGeom>
              <a:blipFill>
                <a:blip r:embed="rId26"/>
                <a:stretch>
                  <a:fillRect l="-559" t="-5455" r="-279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/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A0DD17-0520-6B6D-C107-E3423C9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8" y="4892805"/>
                <a:ext cx="2179478" cy="338554"/>
              </a:xfrm>
              <a:prstGeom prst="rect">
                <a:avLst/>
              </a:prstGeom>
              <a:blipFill>
                <a:blip r:embed="rId27"/>
                <a:stretch>
                  <a:fillRect l="-84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50C-088E-C4BF-7E70-1D7C0F58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999A349-879C-B013-AEB3-CD45FAF9A41A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58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08360-1BF4-798F-F56E-D0D76D2266B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1D95AFF-CC58-8929-889F-A6440A14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E20220E-AF7A-A5F0-3EDB-A422608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48D4D7F-B42B-B9CE-8F86-1DC3F2FD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80" y="3047692"/>
            <a:ext cx="5148143" cy="38611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E0A4BD7-5298-0C77-D0FC-47CB2740C44A}"/>
              </a:ext>
            </a:extLst>
          </p:cNvPr>
          <p:cNvSpPr/>
          <p:nvPr/>
        </p:nvSpPr>
        <p:spPr>
          <a:xfrm>
            <a:off x="2931653" y="55480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64B6A1-7EA5-4663-EB27-C27743875549}"/>
              </a:ext>
            </a:extLst>
          </p:cNvPr>
          <p:cNvSpPr/>
          <p:nvPr/>
        </p:nvSpPr>
        <p:spPr>
          <a:xfrm>
            <a:off x="3080651" y="392246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63619-792A-4775-ED30-E361813CF164}"/>
              </a:ext>
            </a:extLst>
          </p:cNvPr>
          <p:cNvSpPr/>
          <p:nvPr/>
        </p:nvSpPr>
        <p:spPr>
          <a:xfrm>
            <a:off x="4233811" y="4059629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/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F79A4C-122D-5F0F-28D2-EAB7B616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5" y="5476651"/>
                <a:ext cx="835806" cy="338553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/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4D806EC-9702-B154-0D13-934F8A97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53" y="3854999"/>
                <a:ext cx="83580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/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D7CAF4-7F58-F81F-900B-82067AC4A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53" y="3996678"/>
                <a:ext cx="835806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Graphic 74">
            <a:extLst>
              <a:ext uri="{FF2B5EF4-FFF2-40B4-BE49-F238E27FC236}">
                <a16:creationId xmlns:a16="http://schemas.microsoft.com/office/drawing/2014/main" id="{A9680D67-0152-96D3-0DEA-0F677D54D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65188" y="2973528"/>
            <a:ext cx="5188320" cy="389124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AEDCA0F-387D-43AE-4082-10454DDA390F}"/>
              </a:ext>
            </a:extLst>
          </p:cNvPr>
          <p:cNvSpPr/>
          <p:nvPr/>
        </p:nvSpPr>
        <p:spPr>
          <a:xfrm>
            <a:off x="8447081" y="528093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A0D786-C9D1-6A0A-9EF8-45684C5397D6}"/>
              </a:ext>
            </a:extLst>
          </p:cNvPr>
          <p:cNvSpPr/>
          <p:nvPr/>
        </p:nvSpPr>
        <p:spPr>
          <a:xfrm>
            <a:off x="8784431" y="406071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732C2-9A44-768F-FB6D-19FDFDDA4772}"/>
              </a:ext>
            </a:extLst>
          </p:cNvPr>
          <p:cNvSpPr/>
          <p:nvPr/>
        </p:nvSpPr>
        <p:spPr>
          <a:xfrm>
            <a:off x="10329712" y="4757693"/>
            <a:ext cx="577610" cy="195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/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28EAE8-D2D5-5FFA-110D-886B11D4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83" y="5209515"/>
                <a:ext cx="835806" cy="338553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/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59F7987-8B76-704F-FA17-77F6549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433" y="3993243"/>
                <a:ext cx="835806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/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910210-10A8-E28A-F0C7-E1D0FDC5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21" y="4686275"/>
                <a:ext cx="835806" cy="338554"/>
              </a:xfrm>
              <a:prstGeom prst="rect">
                <a:avLst/>
              </a:prstGeom>
              <a:blipFill>
                <a:blip r:embed="rId1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7BB1D8-E543-37F6-C7FF-5C2A77B7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732034-47B1-07B5-8E06-F2EB8F1A1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BCC89DE-0B46-9965-F119-4372A3BC743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5104F-8DAD-56F4-6A21-2B12EE82D74F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157D2A-7A0B-B480-76EC-9FDDFE989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/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77B507-82D8-6225-A9AC-B83AB428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950283"/>
                <a:ext cx="2606483" cy="553998"/>
              </a:xfrm>
              <a:prstGeom prst="rect">
                <a:avLst/>
              </a:prstGeom>
              <a:blipFill>
                <a:blip r:embed="rId21"/>
                <a:stretch>
                  <a:fillRect l="-5374" t="-13187" r="-4673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7BA5721-8B3B-C9B8-0559-DE7CD6622B97}"/>
              </a:ext>
            </a:extLst>
          </p:cNvPr>
          <p:cNvGrpSpPr/>
          <p:nvPr/>
        </p:nvGrpSpPr>
        <p:grpSpPr>
          <a:xfrm>
            <a:off x="4811421" y="130847"/>
            <a:ext cx="7410706" cy="2313773"/>
            <a:chOff x="4791005" y="961670"/>
            <a:chExt cx="7410706" cy="2313773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FBEA58C-0BF3-9C3E-3C92-9B2C4B340C74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AA444B8-08BE-CD67-453A-253F116199B7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A3CB9-A0BF-2FDE-BF52-0C47396957E0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2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75C1AA4-758C-82EB-FE7F-A2DC079788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2C5D0A-9C65-1357-E892-F519F9D1C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3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315D098E-4880-1754-297E-7438EB74EE3B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CFD6947E-5042-24D5-32F5-A6F0D21F69C1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5A39C-F824-C5AF-0A2B-E5DC31708CCB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D7DF57-00AA-CFD8-9724-1392E42D0AC0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DE4675-B0DF-E567-C9B3-84B6B8074EA4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EE3D18-C2D0-DB97-67EA-33D512631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E47537-356F-70D3-61FA-3499D686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226847-E1F6-C9CE-F10D-8E3C7130ACE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EBBE5603-5CEE-4BD5-892D-AC94E3C6DFD4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9FEF7-D371-FC1C-7441-DED013A08DB1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56E3C6-4F56-A4AE-7275-35CF854B4774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AE533F0-0AF1-F346-EAF8-BC9C87BC599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635BF9-1FE7-D4CA-147F-881D0E64E351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BCBF210-35BB-40F7-368A-9A2072AF273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4E7688-E33F-7C28-84A5-8615AC62D7C7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980FAC-FA3D-9D60-3457-8E976EDEEE95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24736BB7-BA9D-9838-DF0B-D9C26CE0F688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093764-9560-C7C5-F0ED-76D9904B6153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9F3029C-53CB-887E-2A1D-C65586F89D3E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03A7DB-B918-9648-23A4-7472C483F527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521789-D3E5-EC0F-1EF6-C7654B0DF67B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0CD0790A-29AE-8BE9-9A41-5D3DF495B0F2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14914E2-29F0-570C-F664-E77E5D4667A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BCF588-2092-1792-132E-4F0275C5E3FE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7DB95D-F583-5D4B-766F-E8C51E5059CD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DD823A-5B10-D99E-F9C6-CD7252A93FAE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21FE6A-B494-FFB2-4919-BC4527B523EB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ylinder 93">
              <a:extLst>
                <a:ext uri="{FF2B5EF4-FFF2-40B4-BE49-F238E27FC236}">
                  <a16:creationId xmlns:a16="http://schemas.microsoft.com/office/drawing/2014/main" id="{D5D951C7-ED1B-CD27-E962-183B4BBF98D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804B05-ACFD-C8BC-C388-A9051B7DDE78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12C077-94CA-A2E4-A6BA-31237C4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9FCA5D-CF78-803D-652A-53897967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B1EF686-8D1A-5A7A-6373-49280947BF76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59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E197D-ED09-54B0-EC90-F058489539CE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6A8F72-DDBB-2D02-84FD-FC0C049D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DE69CA-E608-C3D4-050E-3213F403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DC56B7-CDFE-E399-BBFF-00717F83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BF5CD3-5654-3230-61B8-F3F996BE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5308F4A-582E-3618-87D3-2CAD513EF0E4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A35258-AA25-05ED-2161-715E10FDD495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DB18052-8EBC-6375-06F0-724901D8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B949885-007B-1964-936B-A707C127E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76" y="3286910"/>
            <a:ext cx="4709637" cy="35322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5C21F1-2171-C422-3038-00C73679E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2174" y="3182355"/>
            <a:ext cx="464820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/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DFF9B-DB17-2143-76C9-E0847D6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" y="2785183"/>
                <a:ext cx="2652970" cy="553998"/>
              </a:xfrm>
              <a:prstGeom prst="rect">
                <a:avLst/>
              </a:prstGeom>
              <a:blipFill>
                <a:blip r:embed="rId15"/>
                <a:stretch>
                  <a:fillRect l="-5517" t="-13187" r="-436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BBAE9C4-0426-2FB4-C8A1-A593CA74480B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CC687E85-FC02-4FC6-CB16-B2F7999E447B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E895F41F-8046-BA80-5552-B271DEDA7EBA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7564C9-AB8B-DD6A-9F6C-51EFC2E2A1C9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16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04894EC-C9AC-16D1-8DA9-40F525030BC0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34B212-C42D-6AB2-2B2C-48AB3FA73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1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D557391-A641-936D-072D-3CDBE464749F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EA6F8A26-2137-43AA-BB88-10C868F56FD4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024048-6998-7152-D877-042BF1474CCD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ADE72D-1513-4693-2979-2D04588F808D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8BE55E-E2EB-F17F-978C-B5E539BB491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0A523-A16C-E09C-F657-A5A134D6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1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449F99-2E8C-9C1D-751A-726506B29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8A2D0-3B7E-53C7-44B0-B3FC3F0319AB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D8E6ED64-5F39-4C3B-3BD5-F227D2022A83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5DB77F-C378-3742-1494-AAEE13BFFBC4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A6B0399-706F-D185-EC5D-CBBD2DD49AF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4F6AC07C-74D4-9D37-37CB-9253825A9121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4CBBB6-F6F7-9805-87D7-EE2DF85D6928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857952E-1673-7062-52C9-DE4763E306D5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7AE685-128C-E05B-8B0C-F21DC51E6506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2218C2-4D1B-148B-92BF-AD2D371ABA3B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E0C8C00-A109-1B76-9CF4-BDAA920516E3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9177C8-6D41-D605-07D1-E700BFAFB09F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C0081E01-BFEC-4055-2710-406996775DD4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2EEDD2-73BB-D3E5-979A-3CF3DD5E2931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541762-1D2A-EE60-1608-ED96AC7B8DAA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C541403A-204C-213E-A5A9-81894F133397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E7469C5-5A42-DF40-5ABC-0209ADAC1843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B2DF7D-1B6A-DB97-CAEB-7DCFCC8EAEA5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A9B34-B826-CBFB-5E4E-B420C6FF1B4F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D87E10-2480-455B-A508-E3AAA44CEDCD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98F54F-1158-26C0-444F-4DC1EF96692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A13A5C9C-A9D0-F815-3999-52C311AE24DA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C53FE6-1F52-EDAE-9B74-F82419D2A003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24D20F-9EDF-7E91-54D1-5743896A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94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B57A-4CD4-2AC7-93BD-89659057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BFBEE38D-EA48-B317-7C16-3343F51F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1" y="203141"/>
            <a:ext cx="5374239" cy="21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609813d-v1c">
            <a:hlinkClick r:id="" action="ppaction://media"/>
            <a:extLst>
              <a:ext uri="{FF2B5EF4-FFF2-40B4-BE49-F238E27FC236}">
                <a16:creationId xmlns:a16="http://schemas.microsoft.com/office/drawing/2014/main" id="{9B130E53-4F2A-FDAB-BB9D-10494D8D6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7" y="2239962"/>
            <a:ext cx="4938183" cy="3703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E510-FB00-AD15-0D7A-E4BDCED24EA3}"/>
              </a:ext>
            </a:extLst>
          </p:cNvPr>
          <p:cNvSpPr txBox="1"/>
          <p:nvPr/>
        </p:nvSpPr>
        <p:spPr>
          <a:xfrm>
            <a:off x="86587" y="6119336"/>
            <a:ext cx="82812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07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E3BC-D022-02E6-83A2-C930E907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656EB96-26A7-32F0-72ED-58D68D0F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6" y="3933689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8E2637D-6035-357D-2DE1-21BF550ED557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60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61C24-8FA2-CA6B-15C6-0F48069ED351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95FEE4-2EB7-627B-3ECB-17CD0CD7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/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21B7-43B0-EDFE-4E33-054083E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5141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/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51068-CA0E-2967-E774-13A913AC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5141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/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9A7A34-CB9A-9CB4-C87B-F118104C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5002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>
            <a:extLst>
              <a:ext uri="{FF2B5EF4-FFF2-40B4-BE49-F238E27FC236}">
                <a16:creationId xmlns:a16="http://schemas.microsoft.com/office/drawing/2014/main" id="{3F32D29D-AA32-F0CD-0DA3-0D31E872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5" y="0"/>
            <a:ext cx="3976573" cy="298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E06224-5587-E1DB-4EC8-388431ED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55818D-5FF5-7255-1EB3-2909291A9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83CF6-8222-2D98-927F-379EBE654753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13FE5D-6BB3-6166-1FEE-D6C1E9B0E270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22C485-B868-C727-CC77-8A8CB830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E45EA88-B484-E44D-0F41-9BCD0BB9E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9367" y="3895686"/>
            <a:ext cx="3920490" cy="29403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6C198-16DC-3C1B-AC5E-586D522738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92863" y="3917632"/>
            <a:ext cx="3920490" cy="2940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NaOH</a:t>
                </a:r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A9880B-38B2-0B11-4C18-67FA766B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2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FC70CA0-C5F5-5F80-23EF-B3B308FC8591}"/>
              </a:ext>
            </a:extLst>
          </p:cNvPr>
          <p:cNvGrpSpPr/>
          <p:nvPr/>
        </p:nvGrpSpPr>
        <p:grpSpPr>
          <a:xfrm>
            <a:off x="4774289" y="135372"/>
            <a:ext cx="7410706" cy="2313773"/>
            <a:chOff x="4791005" y="961670"/>
            <a:chExt cx="7410706" cy="2313773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12E076E-8DB6-79BA-D1F3-7A93D3BBAE39}"/>
                </a:ext>
              </a:extLst>
            </p:cNvPr>
            <p:cNvSpPr/>
            <p:nvPr/>
          </p:nvSpPr>
          <p:spPr>
            <a:xfrm rot="16200000">
              <a:off x="11568477" y="23189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D70927C5-8F25-7F44-E657-FC7E771D50F9}"/>
                </a:ext>
              </a:extLst>
            </p:cNvPr>
            <p:cNvSpPr/>
            <p:nvPr/>
          </p:nvSpPr>
          <p:spPr>
            <a:xfrm rot="16200000">
              <a:off x="11296042" y="2156954"/>
              <a:ext cx="182880" cy="54864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9AC667-93D8-A152-365F-6990D2F7A821}"/>
                </a:ext>
              </a:extLst>
            </p:cNvPr>
            <p:cNvSpPr/>
            <p:nvPr/>
          </p:nvSpPr>
          <p:spPr>
            <a:xfrm>
              <a:off x="10049894" y="1903658"/>
              <a:ext cx="1114843" cy="1115568"/>
            </a:xfrm>
            <a:prstGeom prst="ellipse">
              <a:avLst/>
            </a:prstGeom>
            <a:blipFill>
              <a:blip r:embed="rId21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3C1EA16-6F57-89CF-D480-40E54953423E}"/>
                </a:ext>
              </a:extLst>
            </p:cNvPr>
            <p:cNvSpPr/>
            <p:nvPr/>
          </p:nvSpPr>
          <p:spPr>
            <a:xfrm rot="16200000">
              <a:off x="6094229" y="1585966"/>
              <a:ext cx="182880" cy="1737360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/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D6B38A8-EF9F-B274-ACC5-5FB60A884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33426" y="1766220"/>
                  <a:ext cx="293639" cy="338555"/>
                </a:xfrm>
                <a:prstGeom prst="rect">
                  <a:avLst/>
                </a:prstGeom>
                <a:blipFill>
                  <a:blip r:embed="rId2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327CDAFB-74C8-12A0-6372-A5F941488CA4}"/>
                </a:ext>
              </a:extLst>
            </p:cNvPr>
            <p:cNvSpPr/>
            <p:nvPr/>
          </p:nvSpPr>
          <p:spPr>
            <a:xfrm rot="16200000">
              <a:off x="7964767" y="430836"/>
              <a:ext cx="182880" cy="4050792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6F3DFAC8-94D4-F1BE-9234-221AE1B372C3}"/>
                </a:ext>
              </a:extLst>
            </p:cNvPr>
            <p:cNvSpPr/>
            <p:nvPr/>
          </p:nvSpPr>
          <p:spPr>
            <a:xfrm rot="13800000">
              <a:off x="6743742" y="1014781"/>
              <a:ext cx="188109" cy="1755687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68857F-7E6E-D425-E5C1-2DD94F73D618}"/>
                </a:ext>
              </a:extLst>
            </p:cNvPr>
            <p:cNvSpPr/>
            <p:nvPr/>
          </p:nvSpPr>
          <p:spPr>
            <a:xfrm rot="2040000">
              <a:off x="7230435" y="1801661"/>
              <a:ext cx="1943797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0639B9-4FC4-DE0A-C20D-45F3F3ACD7DF}"/>
                </a:ext>
              </a:extLst>
            </p:cNvPr>
            <p:cNvSpPr/>
            <p:nvPr/>
          </p:nvSpPr>
          <p:spPr>
            <a:xfrm rot="2040000">
              <a:off x="7366787" y="1298397"/>
              <a:ext cx="125406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2BCC06-6AD8-58F8-32C2-4E10170C3CCB}"/>
                </a:ext>
              </a:extLst>
            </p:cNvPr>
            <p:cNvSpPr txBox="1"/>
            <p:nvPr/>
          </p:nvSpPr>
          <p:spPr>
            <a:xfrm>
              <a:off x="9300677" y="184769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C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/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2C0E13C-66E2-C750-B705-4D0524A46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344" y="961670"/>
                  <a:ext cx="1083562" cy="338553"/>
                </a:xfrm>
                <a:prstGeom prst="rect">
                  <a:avLst/>
                </a:prstGeom>
                <a:blipFill>
                  <a:blip r:embed="rId2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/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328F0C4-E149-A84B-E07D-4ED27369D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854" y="2504620"/>
                  <a:ext cx="835806" cy="33855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30462B-0C1A-1219-7325-B03DB5A97495}"/>
                </a:ext>
              </a:extLst>
            </p:cNvPr>
            <p:cNvSpPr txBox="1"/>
            <p:nvPr/>
          </p:nvSpPr>
          <p:spPr>
            <a:xfrm rot="16200000">
              <a:off x="11475044" y="2276288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DDE0BDB6-ED13-5809-6EBE-3A695B709C3C}"/>
                </a:ext>
              </a:extLst>
            </p:cNvPr>
            <p:cNvSpPr/>
            <p:nvPr/>
          </p:nvSpPr>
          <p:spPr>
            <a:xfrm rot="14100000">
              <a:off x="6961418" y="1563692"/>
              <a:ext cx="188109" cy="1128656"/>
            </a:xfrm>
            <a:prstGeom prst="can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08249-424E-D630-92BD-44E9B5C9B9B9}"/>
                </a:ext>
              </a:extLst>
            </p:cNvPr>
            <p:cNvSpPr/>
            <p:nvPr/>
          </p:nvSpPr>
          <p:spPr>
            <a:xfrm rot="1951731">
              <a:off x="7306205" y="2043427"/>
              <a:ext cx="1191359" cy="188109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A4362A-1CE9-0D69-6B37-0EB1817A6C91}"/>
                </a:ext>
              </a:extLst>
            </p:cNvPr>
            <p:cNvSpPr/>
            <p:nvPr/>
          </p:nvSpPr>
          <p:spPr>
            <a:xfrm rot="3280410">
              <a:off x="7346688" y="1809797"/>
              <a:ext cx="141937" cy="156758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5818EE98-554F-F731-9248-AF5E5676D8E5}"/>
                </a:ext>
              </a:extLst>
            </p:cNvPr>
            <p:cNvSpPr/>
            <p:nvPr/>
          </p:nvSpPr>
          <p:spPr>
            <a:xfrm rot="16200000">
              <a:off x="5225961" y="2336180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23CB86-E6B8-3231-DD41-33425D8BDE39}"/>
                </a:ext>
              </a:extLst>
            </p:cNvPr>
            <p:cNvSpPr/>
            <p:nvPr/>
          </p:nvSpPr>
          <p:spPr>
            <a:xfrm rot="1951731">
              <a:off x="7352452" y="1853102"/>
              <a:ext cx="296446" cy="106644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5A513AE4-6FF9-B904-C2D0-F59E593E8417}"/>
                </a:ext>
              </a:extLst>
            </p:cNvPr>
            <p:cNvSpPr/>
            <p:nvPr/>
          </p:nvSpPr>
          <p:spPr>
            <a:xfrm>
              <a:off x="7233264" y="1750370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33462-D5A9-B2DF-3C07-27F56DF8C46D}"/>
                </a:ext>
              </a:extLst>
            </p:cNvPr>
            <p:cNvSpPr txBox="1"/>
            <p:nvPr/>
          </p:nvSpPr>
          <p:spPr>
            <a:xfrm rot="16200000">
              <a:off x="4402893" y="2314624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CE5D00-D00D-46D6-1C8F-767E336DE203}"/>
                </a:ext>
              </a:extLst>
            </p:cNvPr>
            <p:cNvSpPr/>
            <p:nvPr/>
          </p:nvSpPr>
          <p:spPr>
            <a:xfrm>
              <a:off x="5895915" y="2369449"/>
              <a:ext cx="4206240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Cylinder 74">
              <a:extLst>
                <a:ext uri="{FF2B5EF4-FFF2-40B4-BE49-F238E27FC236}">
                  <a16:creationId xmlns:a16="http://schemas.microsoft.com/office/drawing/2014/main" id="{1D99C990-CFD4-A877-5FE0-A69275322BF9}"/>
                </a:ext>
              </a:extLst>
            </p:cNvPr>
            <p:cNvSpPr/>
            <p:nvPr/>
          </p:nvSpPr>
          <p:spPr>
            <a:xfrm>
              <a:off x="9629212" y="2215488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272BBE-E5EA-47F0-8C76-9ED47CCC6746}"/>
                </a:ext>
              </a:extLst>
            </p:cNvPr>
            <p:cNvSpPr txBox="1"/>
            <p:nvPr/>
          </p:nvSpPr>
          <p:spPr>
            <a:xfrm>
              <a:off x="5223105" y="1683679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79057AD5-97C7-6070-BF67-918AE2BB09F1}"/>
                </a:ext>
              </a:extLst>
            </p:cNvPr>
            <p:cNvSpPr/>
            <p:nvPr/>
          </p:nvSpPr>
          <p:spPr>
            <a:xfrm>
              <a:off x="5573036" y="2139957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883DEA-36F0-7AA0-0208-01AC78F8543E}"/>
                </a:ext>
              </a:extLst>
            </p:cNvPr>
            <p:cNvSpPr txBox="1"/>
            <p:nvPr/>
          </p:nvSpPr>
          <p:spPr>
            <a:xfrm>
              <a:off x="5127379" y="2733653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6930E0-4E10-F350-C6F8-B92714721E7C}"/>
                </a:ext>
              </a:extLst>
            </p:cNvPr>
            <p:cNvSpPr/>
            <p:nvPr/>
          </p:nvSpPr>
          <p:spPr>
            <a:xfrm>
              <a:off x="11033867" y="2363099"/>
              <a:ext cx="82196" cy="1737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026D065C-7E0A-EFDB-8FE5-6634F586E22A}"/>
                </a:ext>
              </a:extLst>
            </p:cNvPr>
            <p:cNvSpPr/>
            <p:nvPr/>
          </p:nvSpPr>
          <p:spPr>
            <a:xfrm>
              <a:off x="10120808" y="2002486"/>
              <a:ext cx="973880" cy="973880"/>
            </a:xfrm>
            <a:prstGeom prst="blockArc">
              <a:avLst>
                <a:gd name="adj1" fmla="val 9317298"/>
                <a:gd name="adj2" fmla="val 379658"/>
                <a:gd name="adj3" fmla="val 19735"/>
              </a:avLst>
            </a:prstGeom>
            <a:solidFill>
              <a:schemeClr val="bg1">
                <a:lumMod val="65000"/>
              </a:schemeClr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3E8E94-2750-9EBD-206D-E0755E4045B4}"/>
                </a:ext>
              </a:extLst>
            </p:cNvPr>
            <p:cNvSpPr/>
            <p:nvPr/>
          </p:nvSpPr>
          <p:spPr>
            <a:xfrm>
              <a:off x="10495426" y="2346516"/>
              <a:ext cx="243470" cy="2448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B1B799-2842-E71F-2B63-A3CE6F24D2C3}"/>
                </a:ext>
              </a:extLst>
            </p:cNvPr>
            <p:cNvSpPr/>
            <p:nvPr/>
          </p:nvSpPr>
          <p:spPr>
            <a:xfrm>
              <a:off x="10158600" y="2611202"/>
              <a:ext cx="178375" cy="64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6BA338-C0B3-3A87-0E2F-3B851FD856D1}"/>
                </a:ext>
              </a:extLst>
            </p:cNvPr>
            <p:cNvSpPr/>
            <p:nvPr/>
          </p:nvSpPr>
          <p:spPr>
            <a:xfrm>
              <a:off x="10880460" y="2709870"/>
              <a:ext cx="164592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D9D0A2-C380-CE83-AA1C-B7D9FEE66215}"/>
                </a:ext>
              </a:extLst>
            </p:cNvPr>
            <p:cNvSpPr/>
            <p:nvPr/>
          </p:nvSpPr>
          <p:spPr>
            <a:xfrm>
              <a:off x="10537448" y="2543923"/>
              <a:ext cx="155448" cy="731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A5051F-F5D2-CA11-C54D-EE6EF3E8A389}"/>
                </a:ext>
              </a:extLst>
            </p:cNvPr>
            <p:cNvSpPr/>
            <p:nvPr/>
          </p:nvSpPr>
          <p:spPr>
            <a:xfrm>
              <a:off x="11138222" y="2350912"/>
              <a:ext cx="164592" cy="164592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DD641250-D6A6-DCDC-5C0B-BAFFEAC01F9E}"/>
                </a:ext>
              </a:extLst>
            </p:cNvPr>
            <p:cNvSpPr/>
            <p:nvPr/>
          </p:nvSpPr>
          <p:spPr>
            <a:xfrm rot="10800000">
              <a:off x="5560710" y="2491181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DC0DF-570B-1E46-C9D5-245A75CFE806}"/>
                </a:ext>
              </a:extLst>
            </p:cNvPr>
            <p:cNvSpPr/>
            <p:nvPr/>
          </p:nvSpPr>
          <p:spPr>
            <a:xfrm>
              <a:off x="7185543" y="1773380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/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4172211-40D0-006A-DCD4-17F3C47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257" y="1716709"/>
                  <a:ext cx="1083562" cy="338553"/>
                </a:xfrm>
                <a:prstGeom prst="rect">
                  <a:avLst/>
                </a:prstGeom>
                <a:blipFill>
                  <a:blip r:embed="rId2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564F-6050-287C-FF6E-C333A875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9B174C-6D28-94CB-5E43-C2C9EF54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39841"/>
            <a:ext cx="5334000" cy="4000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0C6C977-87C2-3A91-C5C2-D8D3875A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0" y="2930684"/>
            <a:ext cx="4903341" cy="3677506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C221667-C140-7F91-7E52-B91FF4155C35}"/>
              </a:ext>
            </a:extLst>
          </p:cNvPr>
          <p:cNvSpPr txBox="1">
            <a:spLocks/>
          </p:cNvSpPr>
          <p:nvPr/>
        </p:nvSpPr>
        <p:spPr>
          <a:xfrm>
            <a:off x="11693774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61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8D215-9A1C-D1A5-0CB0-EB5583EF0564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B02F31D-02BF-0BD7-D1D4-A256B45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100A16-9007-0C12-8DA4-F050C5AB8A60}"/>
              </a:ext>
            </a:extLst>
          </p:cNvPr>
          <p:cNvGrpSpPr/>
          <p:nvPr/>
        </p:nvGrpSpPr>
        <p:grpSpPr>
          <a:xfrm>
            <a:off x="1061799" y="4840091"/>
            <a:ext cx="835806" cy="338553"/>
            <a:chOff x="2822455" y="5476651"/>
            <a:chExt cx="835806" cy="33855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FB19A9-F020-AFC5-5002-65B886B4FF50}"/>
                </a:ext>
              </a:extLst>
            </p:cNvPr>
            <p:cNvSpPr/>
            <p:nvPr/>
          </p:nvSpPr>
          <p:spPr>
            <a:xfrm>
              <a:off x="2931653" y="55480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/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8F4E03-BE19-455C-04A7-959230011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455" y="5476651"/>
                  <a:ext cx="835806" cy="33855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A88B4-7282-F51B-4825-CAFABE5E2CB5}"/>
              </a:ext>
            </a:extLst>
          </p:cNvPr>
          <p:cNvGrpSpPr/>
          <p:nvPr/>
        </p:nvGrpSpPr>
        <p:grpSpPr>
          <a:xfrm>
            <a:off x="1840551" y="4501537"/>
            <a:ext cx="835806" cy="338554"/>
            <a:chOff x="2931653" y="3854999"/>
            <a:chExt cx="835806" cy="3385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30F2A3-F999-3DBB-934D-14231D6DB12B}"/>
                </a:ext>
              </a:extLst>
            </p:cNvPr>
            <p:cNvSpPr/>
            <p:nvPr/>
          </p:nvSpPr>
          <p:spPr>
            <a:xfrm>
              <a:off x="3080651" y="392246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/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30E2D-3997-CC39-D908-D9922D1D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653" y="3854999"/>
                  <a:ext cx="83580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4B530-2777-3883-CC49-B48777B3FD2E}"/>
              </a:ext>
            </a:extLst>
          </p:cNvPr>
          <p:cNvGrpSpPr/>
          <p:nvPr/>
        </p:nvGrpSpPr>
        <p:grpSpPr>
          <a:xfrm>
            <a:off x="2903289" y="4262912"/>
            <a:ext cx="835806" cy="338554"/>
            <a:chOff x="4089453" y="3988211"/>
            <a:chExt cx="835806" cy="3385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47FFF-84F1-1EB8-2F58-10907F8BE83B}"/>
                </a:ext>
              </a:extLst>
            </p:cNvPr>
            <p:cNvSpPr/>
            <p:nvPr/>
          </p:nvSpPr>
          <p:spPr>
            <a:xfrm>
              <a:off x="4233811" y="4059629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/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F36E46-226F-C730-C9F3-1A63F97F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53" y="3988211"/>
                  <a:ext cx="83580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848F4-5D31-41EA-013D-B49FA96DC518}"/>
              </a:ext>
            </a:extLst>
          </p:cNvPr>
          <p:cNvGrpSpPr/>
          <p:nvPr/>
        </p:nvGrpSpPr>
        <p:grpSpPr>
          <a:xfrm>
            <a:off x="6871927" y="3511817"/>
            <a:ext cx="835806" cy="338553"/>
            <a:chOff x="8337883" y="5209515"/>
            <a:chExt cx="835806" cy="33855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B09AA3-CBD4-2024-247C-A125C166871B}"/>
                </a:ext>
              </a:extLst>
            </p:cNvPr>
            <p:cNvSpPr/>
            <p:nvPr/>
          </p:nvSpPr>
          <p:spPr>
            <a:xfrm>
              <a:off x="8447081" y="528093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/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8745585-41D0-FC76-C4F8-99B7D38A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883" y="5209515"/>
                  <a:ext cx="835806" cy="338553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BF582-2381-00BE-57B2-102161D55FD3}"/>
              </a:ext>
            </a:extLst>
          </p:cNvPr>
          <p:cNvGrpSpPr/>
          <p:nvPr/>
        </p:nvGrpSpPr>
        <p:grpSpPr>
          <a:xfrm>
            <a:off x="7799646" y="4062037"/>
            <a:ext cx="835806" cy="338554"/>
            <a:chOff x="8635433" y="3993243"/>
            <a:chExt cx="835806" cy="3385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572843-6080-FC1D-38BC-69876CA3A43C}"/>
                </a:ext>
              </a:extLst>
            </p:cNvPr>
            <p:cNvSpPr/>
            <p:nvPr/>
          </p:nvSpPr>
          <p:spPr>
            <a:xfrm>
              <a:off x="8784431" y="406071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/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5F35D01-D4C0-7129-191E-BE5B1E264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33" y="3993243"/>
                  <a:ext cx="835806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9AC57-33A6-A19E-7547-E1953DF6A98F}"/>
              </a:ext>
            </a:extLst>
          </p:cNvPr>
          <p:cNvGrpSpPr/>
          <p:nvPr/>
        </p:nvGrpSpPr>
        <p:grpSpPr>
          <a:xfrm>
            <a:off x="9389485" y="4195209"/>
            <a:ext cx="835806" cy="338554"/>
            <a:chOff x="10193821" y="4686275"/>
            <a:chExt cx="835806" cy="33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6D55C5-48A6-4B77-B0BC-566EC37EDDC3}"/>
                </a:ext>
              </a:extLst>
            </p:cNvPr>
            <p:cNvSpPr/>
            <p:nvPr/>
          </p:nvSpPr>
          <p:spPr>
            <a:xfrm>
              <a:off x="10329712" y="4757693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/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0BB432-17CA-DFEA-D50D-F0DD769BB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821" y="4686275"/>
                  <a:ext cx="835806" cy="338554"/>
                </a:xfrm>
                <a:prstGeom prst="rect">
                  <a:avLst/>
                </a:prstGeom>
                <a:blipFill>
                  <a:blip r:embed="rId11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/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250−270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C381A28-EBD2-029D-A6A6-8378D11E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5" y="2414109"/>
                <a:ext cx="2606483" cy="553998"/>
              </a:xfrm>
              <a:prstGeom prst="rect">
                <a:avLst/>
              </a:prstGeom>
              <a:blipFill>
                <a:blip r:embed="rId12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22897-52B7-9841-7057-CC4A3ED017C6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6551CF41-36C3-1FE5-58E0-E44237FA2A35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5C54EC79-8394-1C19-B6A5-DFB624345D3E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3711D7-B0D6-2BE1-FA74-F3DA8BAF5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E031088A-CC5A-2700-507D-310850052EBA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99B299A2-2D03-E42A-F1CF-6EB3783587D6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E898E-7253-F634-F2A3-4B89BDD3D07F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FD8167-E039-797E-6F54-5046E7B0C848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49EE1-48C2-ECFE-5E95-92A4FB08D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AC21DF-9A28-BB3F-5C32-2D38CB034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26773A79-1068-D335-3FFD-EA8369D7388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0D842D-7D69-A805-0663-EE6D205400D2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68DCBB1-CE5B-3FE6-EE24-E38E4E3D73DB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E587847-985D-48AF-804E-A0144C93F72E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E7E367-29F5-9EF6-B9EA-20EBC49D80C4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78F8C8C-3942-2A23-C4E3-C746379DD6B9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019887-77BD-785E-27CB-7C11856DF113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F9506B-4FCB-B7C6-2113-E1267F27A0FE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72D69A-51EA-5793-D5CE-4535E38BCA67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ABF55546-F287-828E-0956-813D5D32CE74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87FED-457B-EFF9-F5CD-A0A451969E78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233FFFE3-A2AB-0B29-21C2-D55B45E23975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E611BF-2E18-B95C-B37E-6B5B81B39687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1140ABD-E402-C2D8-D91A-E507E0C2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ECE353-BAE8-B453-0ED3-0000813B8BA9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99" name="Graphic 98" descr="Microscope outline">
              <a:extLst>
                <a:ext uri="{FF2B5EF4-FFF2-40B4-BE49-F238E27FC236}">
                  <a16:creationId xmlns:a16="http://schemas.microsoft.com/office/drawing/2014/main" id="{27506212-43F3-E479-50AE-6737A6FA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4AD9-BDA3-BB47-C240-C215E4AF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20A6BDF-7AD0-C136-08F7-56B03B4F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8" y="3807412"/>
            <a:ext cx="3920490" cy="2940368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57CACE-FF35-C1BE-CBA8-A2F434D0E699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62</a:t>
            </a:fld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A587D-F1C1-F183-3D85-F1C445067919}"/>
              </a:ext>
            </a:extLst>
          </p:cNvPr>
          <p:cNvSpPr/>
          <p:nvPr/>
        </p:nvSpPr>
        <p:spPr>
          <a:xfrm>
            <a:off x="10282513" y="-112842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B0183E-D58B-A739-6E59-074E881B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514" y="-40058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/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87B54-2C36-16A1-1843-CF46C56B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84" y="3361761"/>
                <a:ext cx="835806" cy="338553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/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2,   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600" dirty="0"/>
                  <a:t> mm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24F268-B659-C648-BF13-A9E75A7B2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19" y="3361760"/>
                <a:ext cx="2179478" cy="338554"/>
              </a:xfrm>
              <a:prstGeom prst="rect">
                <a:avLst/>
              </a:prstGeom>
              <a:blipFill>
                <a:blip r:embed="rId5"/>
                <a:stretch>
                  <a:fillRect l="-840" t="-5357" r="-28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/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sz="1600" dirty="0"/>
                      <m:t> </m:t>
                    </m:r>
                    <m:r>
                      <m:rPr>
                        <m:nor/>
                      </m:rPr>
                      <a:rPr lang="de-DE" sz="1600" dirty="0"/>
                      <m:t>mm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BC2B7-7A63-D0FD-6CA1-90AEB31F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391" y="3347876"/>
                <a:ext cx="2179478" cy="338554"/>
              </a:xfrm>
              <a:prstGeom prst="rect">
                <a:avLst/>
              </a:prstGeom>
              <a:blipFill>
                <a:blip r:embed="rId6"/>
                <a:stretch>
                  <a:fillRect l="-84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/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912F0-5D9F-037B-F043-56E23D53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20" y="972638"/>
                <a:ext cx="835806" cy="338553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/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Pipe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DE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C27A6-1A5D-66BE-1449-36BCC5E4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8" y="953706"/>
                <a:ext cx="835806" cy="338553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235A8-0604-629E-F6F4-2694791D715F}"/>
              </a:ext>
            </a:extLst>
          </p:cNvPr>
          <p:cNvGrpSpPr/>
          <p:nvPr/>
        </p:nvGrpSpPr>
        <p:grpSpPr>
          <a:xfrm>
            <a:off x="1761167" y="-17854"/>
            <a:ext cx="835806" cy="338554"/>
            <a:chOff x="3858821" y="464718"/>
            <a:chExt cx="835806" cy="33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097CEB-9655-2991-CBA7-D6438BB2AF9E}"/>
                </a:ext>
              </a:extLst>
            </p:cNvPr>
            <p:cNvSpPr/>
            <p:nvPr/>
          </p:nvSpPr>
          <p:spPr>
            <a:xfrm>
              <a:off x="4007819" y="532188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/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70EFBD3-126A-43AC-773C-01588F798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821" y="464718"/>
                  <a:ext cx="83580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/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solidFill>
                <a:srgbClr val="F8CBAD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 err="1"/>
                  <a:t>Tartrazine</a:t>
                </a:r>
                <a:endParaRPr lang="es-ES" b="0" dirty="0"/>
              </a:p>
              <a:p>
                <a:r>
                  <a:rPr lang="es-ES" b="0" dirty="0" err="1"/>
                  <a:t>Radius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μ</a:t>
                </a:r>
                <a:r>
                  <a:rPr lang="es-ES" dirty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4B7B23-40E8-6E7F-55FB-C3315FD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7" y="2874083"/>
                <a:ext cx="2606483" cy="553998"/>
              </a:xfrm>
              <a:prstGeom prst="rect">
                <a:avLst/>
              </a:prstGeom>
              <a:blipFill>
                <a:blip r:embed="rId10"/>
                <a:stretch>
                  <a:fillRect l="-5374" t="-13187" r="-4673" b="-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954AB75-66E2-02CC-75C5-ACEB4CC1B3A9}"/>
              </a:ext>
            </a:extLst>
          </p:cNvPr>
          <p:cNvGrpSpPr/>
          <p:nvPr/>
        </p:nvGrpSpPr>
        <p:grpSpPr>
          <a:xfrm>
            <a:off x="6256580" y="135372"/>
            <a:ext cx="5861306" cy="2110538"/>
            <a:chOff x="4774289" y="135372"/>
            <a:chExt cx="5861306" cy="2110538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A156908D-BEF4-6EBA-66A6-D8C636E916B8}"/>
                </a:ext>
              </a:extLst>
            </p:cNvPr>
            <p:cNvSpPr/>
            <p:nvPr/>
          </p:nvSpPr>
          <p:spPr>
            <a:xfrm rot="16200000">
              <a:off x="10002361" y="1518076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BD37FD0F-701D-74E4-55E3-B19D59304CCB}"/>
                </a:ext>
              </a:extLst>
            </p:cNvPr>
            <p:cNvSpPr/>
            <p:nvPr/>
          </p:nvSpPr>
          <p:spPr>
            <a:xfrm rot="16200000">
              <a:off x="6077513" y="759668"/>
              <a:ext cx="182880" cy="1737360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/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CB71368-FCDF-9787-A05A-96EB3FFC6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16710" y="939922"/>
                  <a:ext cx="293639" cy="338555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2DDDB647-D66B-D5DD-310D-04A2D5FE0147}"/>
                </a:ext>
              </a:extLst>
            </p:cNvPr>
            <p:cNvSpPr/>
            <p:nvPr/>
          </p:nvSpPr>
          <p:spPr>
            <a:xfrm rot="16200000">
              <a:off x="7948051" y="-395462"/>
              <a:ext cx="182880" cy="4050792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3ABAEC15-1192-12C0-4AF2-FAC0F82A61E4}"/>
                </a:ext>
              </a:extLst>
            </p:cNvPr>
            <p:cNvSpPr/>
            <p:nvPr/>
          </p:nvSpPr>
          <p:spPr>
            <a:xfrm rot="13800000">
              <a:off x="6727026" y="188483"/>
              <a:ext cx="188109" cy="1755687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C34CFF-D6C8-A8A4-E2EC-C06C6E195073}"/>
                </a:ext>
              </a:extLst>
            </p:cNvPr>
            <p:cNvSpPr/>
            <p:nvPr/>
          </p:nvSpPr>
          <p:spPr>
            <a:xfrm rot="2040000">
              <a:off x="7213719" y="975363"/>
              <a:ext cx="1943797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0D635-27D1-78C7-25B5-62F75106BB7D}"/>
                </a:ext>
              </a:extLst>
            </p:cNvPr>
            <p:cNvSpPr/>
            <p:nvPr/>
          </p:nvSpPr>
          <p:spPr>
            <a:xfrm rot="2040000">
              <a:off x="7350071" y="472099"/>
              <a:ext cx="125406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/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5355FB8-5A60-304F-68F1-4F852EB4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28" y="135372"/>
                  <a:ext cx="1083562" cy="338553"/>
                </a:xfrm>
                <a:prstGeom prst="rect">
                  <a:avLst/>
                </a:prstGeom>
                <a:blipFill>
                  <a:blip r:embed="rId1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/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FC19F6-BBE3-9307-0336-0356D5F8B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138" y="1678322"/>
                  <a:ext cx="835806" cy="338553"/>
                </a:xfrm>
                <a:prstGeom prst="rect">
                  <a:avLst/>
                </a:prstGeom>
                <a:blipFill>
                  <a:blip r:embed="rId1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0230306E-7EC0-5040-FB98-D05C6CA7827F}"/>
                </a:ext>
              </a:extLst>
            </p:cNvPr>
            <p:cNvSpPr/>
            <p:nvPr/>
          </p:nvSpPr>
          <p:spPr>
            <a:xfrm rot="14100000">
              <a:off x="6944702" y="737394"/>
              <a:ext cx="188109" cy="1128656"/>
            </a:xfrm>
            <a:prstGeom prst="can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61E2B8-D250-C5F4-A80C-7C1878FC9085}"/>
                </a:ext>
              </a:extLst>
            </p:cNvPr>
            <p:cNvSpPr/>
            <p:nvPr/>
          </p:nvSpPr>
          <p:spPr>
            <a:xfrm rot="1951731">
              <a:off x="7289489" y="1217129"/>
              <a:ext cx="1191359" cy="188109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2B6922-B005-47AD-6D60-C4431343F7D5}"/>
                </a:ext>
              </a:extLst>
            </p:cNvPr>
            <p:cNvSpPr/>
            <p:nvPr/>
          </p:nvSpPr>
          <p:spPr>
            <a:xfrm rot="3280410">
              <a:off x="7329972" y="983499"/>
              <a:ext cx="141937" cy="156758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Cylinder 69">
              <a:extLst>
                <a:ext uri="{FF2B5EF4-FFF2-40B4-BE49-F238E27FC236}">
                  <a16:creationId xmlns:a16="http://schemas.microsoft.com/office/drawing/2014/main" id="{2910EE95-5713-F006-1114-77F39501899D}"/>
                </a:ext>
              </a:extLst>
            </p:cNvPr>
            <p:cNvSpPr/>
            <p:nvPr/>
          </p:nvSpPr>
          <p:spPr>
            <a:xfrm rot="16200000">
              <a:off x="5209245" y="1509882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F56F54-09D6-FA9E-AB82-BAB1187AD1FA}"/>
                </a:ext>
              </a:extLst>
            </p:cNvPr>
            <p:cNvSpPr/>
            <p:nvPr/>
          </p:nvSpPr>
          <p:spPr>
            <a:xfrm rot="1951731">
              <a:off x="7335736" y="1026804"/>
              <a:ext cx="296446" cy="106644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13BB2DF-20D1-0912-0897-1C288C429950}"/>
                </a:ext>
              </a:extLst>
            </p:cNvPr>
            <p:cNvSpPr/>
            <p:nvPr/>
          </p:nvSpPr>
          <p:spPr>
            <a:xfrm>
              <a:off x="7216548" y="924072"/>
              <a:ext cx="438922" cy="153288"/>
            </a:xfrm>
            <a:prstGeom prst="triangle">
              <a:avLst>
                <a:gd name="adj" fmla="val 50000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BFBA3A-D3F6-2B06-FC9F-2AF64E755182}"/>
                </a:ext>
              </a:extLst>
            </p:cNvPr>
            <p:cNvSpPr txBox="1"/>
            <p:nvPr/>
          </p:nvSpPr>
          <p:spPr>
            <a:xfrm rot="16200000">
              <a:off x="4386177" y="1488326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1CE9A-DC99-8C7C-A977-7D6A579CDDC0}"/>
                </a:ext>
              </a:extLst>
            </p:cNvPr>
            <p:cNvSpPr/>
            <p:nvPr/>
          </p:nvSpPr>
          <p:spPr>
            <a:xfrm>
              <a:off x="5879199" y="1543151"/>
              <a:ext cx="4144276" cy="1737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681B27-21C7-ACA5-9D4F-A2A421E9C6E4}"/>
                </a:ext>
              </a:extLst>
            </p:cNvPr>
            <p:cNvSpPr txBox="1"/>
            <p:nvPr/>
          </p:nvSpPr>
          <p:spPr>
            <a:xfrm>
              <a:off x="5206389" y="857381"/>
              <a:ext cx="8738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F151B65-BB7A-B8B8-602D-A3812B2DFE03}"/>
                </a:ext>
              </a:extLst>
            </p:cNvPr>
            <p:cNvSpPr/>
            <p:nvPr/>
          </p:nvSpPr>
          <p:spPr>
            <a:xfrm>
              <a:off x="5556320" y="1313659"/>
              <a:ext cx="196017" cy="22222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7576B6-705B-33A0-27D1-44A8D0A82F25}"/>
                </a:ext>
              </a:extLst>
            </p:cNvPr>
            <p:cNvSpPr txBox="1"/>
            <p:nvPr/>
          </p:nvSpPr>
          <p:spPr>
            <a:xfrm>
              <a:off x="5110663" y="19073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A</a:t>
              </a:r>
              <a:endParaRPr lang="en-DE" sz="1600" dirty="0"/>
            </a:p>
          </p:txBody>
        </p:sp>
        <p:sp>
          <p:nvSpPr>
            <p:cNvPr id="88" name="Cylinder 87">
              <a:extLst>
                <a:ext uri="{FF2B5EF4-FFF2-40B4-BE49-F238E27FC236}">
                  <a16:creationId xmlns:a16="http://schemas.microsoft.com/office/drawing/2014/main" id="{35CAFB52-8B4B-E3AE-15E7-350FF9276EB2}"/>
                </a:ext>
              </a:extLst>
            </p:cNvPr>
            <p:cNvSpPr/>
            <p:nvPr/>
          </p:nvSpPr>
          <p:spPr>
            <a:xfrm rot="10800000">
              <a:off x="5543994" y="1664883"/>
              <a:ext cx="206920" cy="219461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7F2A166-410A-BC1F-AFDD-E4A811173343}"/>
                </a:ext>
              </a:extLst>
            </p:cNvPr>
            <p:cNvSpPr/>
            <p:nvPr/>
          </p:nvSpPr>
          <p:spPr>
            <a:xfrm>
              <a:off x="7168827" y="947082"/>
              <a:ext cx="577610" cy="19571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/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9EF335-F1E1-7DFC-5697-E2F57A19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541" y="890411"/>
                  <a:ext cx="1083562" cy="338553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DD8DA7-F7A0-0E12-E9D2-3FDFB55ABED8}"/>
                </a:ext>
              </a:extLst>
            </p:cNvPr>
            <p:cNvSpPr txBox="1"/>
            <p:nvPr/>
          </p:nvSpPr>
          <p:spPr>
            <a:xfrm rot="16200000">
              <a:off x="9908928" y="1471155"/>
              <a:ext cx="111477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 B</a:t>
              </a:r>
              <a:endParaRPr lang="en-DE" sz="1600" dirty="0"/>
            </a:p>
          </p:txBody>
        </p:sp>
        <p:pic>
          <p:nvPicPr>
            <p:cNvPr id="4" name="Graphic 3" descr="Microscope outline">
              <a:extLst>
                <a:ext uri="{FF2B5EF4-FFF2-40B4-BE49-F238E27FC236}">
                  <a16:creationId xmlns:a16="http://schemas.microsoft.com/office/drawing/2014/main" id="{C51A480F-CC6E-0DA0-56F3-4AF7388C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9069630" y="890411"/>
              <a:ext cx="527944" cy="527944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A95E8ED-1317-C97E-9330-B7CEA2103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2571" y="3928265"/>
            <a:ext cx="3920490" cy="294036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92A7CF-30C0-79F5-B07F-AC7805DA8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213" y="3890775"/>
            <a:ext cx="392049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C58A-5958-4544-6BAB-A14CCE5E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B8CE9-91F6-7F6D-82E7-21A9FFE6A0C2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63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6E376-CBB4-120D-CF1E-DF6815036AC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35367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A86937-FBA6-1EEC-3D85-5BC963060CF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FD63D3-E3B9-4063-7995-6939ECB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5132D70-70FC-DD46-8658-EF93858722EC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962C775-37BA-21DE-373A-C2450A0C088F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FAC7C-ECA7-B2E1-5D2B-4AD043104B62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F2457B63-3DBB-F55E-98F0-FE33594C171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4ECB6-55BD-37B6-AFB0-3A08A564C383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76B90738-F04B-87ED-C6B0-20CF3A3FF0A7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7B2DB-B652-75D0-6D64-E394052FF787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BE84E-F744-0189-9680-DE2DE4FF656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382B92-AB4D-6CAF-342A-883197C62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0480AE-4F8E-C4C9-3BA2-728DF203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416034-4531-6425-F44A-7342018A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D99E8-368B-3580-B1B3-CBA560A44FB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CAE304-4444-E2ED-B08D-38528D3A4C15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5EAAC4C-D75B-F6DE-1970-214ED9A40D48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5120DD8C-4B92-9C11-A49A-B36A08F60CD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E9031-7B8D-2AD0-15DD-5C5B118CB039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0292F9-B7A0-EDBB-3363-DDD5553CA5C5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DFD0D-3BA3-C358-3045-DD6057FB0FE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899DD9C7-E867-2AAB-B5D9-A7EB2101342D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B73E6-A9CC-BCD7-9C3C-A7F447FA8029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80F5DE-49E9-47D2-C2C1-4D134741197A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0EA7A0-A503-8574-5C47-2B0DEF04F641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2C11-9C70-AFD1-E9E5-F72D756EDAE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6DFEF-2586-0E76-1EDB-D211ADC551E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AAA410-E2CC-8CDA-C950-102605DB7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BADAFFC-BBFD-BEE0-87F0-4749B01452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955670-5898-0C5E-4E11-48CEA76F8B9E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92EB2D-F9C0-D175-E602-0D4582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1CBDBE-52F8-3C2D-FB52-C47FF4CD1609}"/>
              </a:ext>
            </a:extLst>
          </p:cNvPr>
          <p:cNvGrpSpPr/>
          <p:nvPr/>
        </p:nvGrpSpPr>
        <p:grpSpPr>
          <a:xfrm>
            <a:off x="6544246" y="2906944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0436C8-701D-81F9-1B66-73968E33E5C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28B99FC-2B65-4950-94B8-1ECE5BA7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8567D6-FF75-2BA6-1933-FDED3857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6FD9D1-1DA7-3FD8-B247-ED753230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EBCC95-B85D-7E9C-0B76-A16B498E1571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84AECD-799A-E449-5A10-988CB66A0398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62583C-9698-0DCF-C148-874FA6AA69E2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064C721-A5CC-4DD8-6991-C73C789943D1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4D93977-A5B7-FD1B-D77B-41A096BB4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085" y="3185714"/>
            <a:ext cx="4817300" cy="3612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D692-038E-0B6D-A0DC-864769C36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4CC0-3F85-4512-29CE-E2B29126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F76157F-3632-005E-4B47-52DBDEFA7C7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64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68695-30EE-02A6-AFA1-05C9FCCC3994}"/>
              </a:ext>
            </a:extLst>
          </p:cNvPr>
          <p:cNvGrpSpPr>
            <a:grpSpLocks noChangeAspect="1"/>
          </p:cNvGrpSpPr>
          <p:nvPr/>
        </p:nvGrpSpPr>
        <p:grpSpPr>
          <a:xfrm>
            <a:off x="5351610" y="11231"/>
            <a:ext cx="6013974" cy="2783727"/>
            <a:chOff x="7143716" y="3942704"/>
            <a:chExt cx="3452828" cy="1598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5AFF5-6BAB-904F-AA4E-17E83A62757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49726C-1EB2-5B49-AA38-051CCF8BA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3D200783-C461-3B14-94F7-2761C303C556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569895B2-45C2-D13D-B7D0-1519786A70F5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65CFAD-3A9C-AC97-E2A2-B508C11BF675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8D25E4C1-9696-AA35-4B8B-E0C3AA57BA6C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7212E-AEF2-2DA7-15CA-9625B54806F7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A54880CF-CD35-4D07-78CE-0B1C16FA0992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7B79-F7F1-071E-5FFE-A710B0A625BA}"/>
                </a:ext>
              </a:extLst>
            </p:cNvPr>
            <p:cNvSpPr txBox="1"/>
            <p:nvPr/>
          </p:nvSpPr>
          <p:spPr>
            <a:xfrm>
              <a:off x="7909721" y="3942704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4FBDD-E4BC-67C0-B7F5-9FF37B3F508E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975A73-D95A-6981-4C28-2863CBA2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7E1D0B3-D547-E216-68B0-F0C1CCDFC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E7C8F0-56DB-6833-EDBF-57C368C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ACED9-1076-E89C-FE0F-90B4D103BDA1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470A-B56F-9484-A755-3B51BC823AE2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7EF196-2C60-E281-14F0-0BD011204C9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2406A91C-097D-427F-5955-8A8632CBAF8E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1C1285-0F54-A985-D718-7ED0CE488F00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C8919A-A197-5444-ED40-80EFA20D3654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478AAA-3BCC-DBC4-258D-D0AC574B68F3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5CC6F42-2058-A817-7553-212A4015100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2D4C5-EE37-27D5-FB8A-EB182B974083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DFF0C8-0699-C7F2-A678-C5E648564D40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EA5118-147B-7990-548C-A2C4605D47FC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DF9CCEA-63A5-C139-92FC-D5F7B8DECBC5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85FE61-8AC2-8120-0568-A9610D9ECCFF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E081E0-DD2E-67B2-1ECC-3E7841D0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817B045-8F40-DC91-DD78-EBD41034FEE5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53D-BC94-44DE-62E0-4582B090ED2A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E3AC17-27D4-A3F5-282E-18E581AE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ED666-A415-6ABC-15D0-BCDFCB52B5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903855" y="2479174"/>
            <a:ext cx="1435885" cy="9498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58D69-43F3-5739-A19C-1CB4B4121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763" y="3214540"/>
            <a:ext cx="4691023" cy="35182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51EA7D-6665-6B6C-AB38-C86F399CE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783" y="2868133"/>
            <a:ext cx="533400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CF8F9-A0EF-C46F-9772-2AF151D22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E5F-F934-8D45-209B-473B651D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3036B9-1E88-C700-AA5B-FB01627BC6C3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65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C4030-4D8D-B75B-AF37-C815D619D2E1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C60D7D-1D81-E3E5-E0B3-4223596574C3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FD381DC-4A5C-7806-49DA-3E29C423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180E5E74-7ED7-C643-2C0F-969B2EF0D61D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0102179-5489-3BCD-98A6-088B344039C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9B08FB-CE9A-9531-0AC7-9C7073B24D34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032E66EE-AD38-A3DD-96B3-2574C7BD5456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B31BD6-2740-A734-E98B-AF1ADC861A82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69722D8-7706-3E48-8442-58D3F7724EF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94272-D64A-9EC3-7195-150F649ED640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D49D58-4F06-43F0-FDC3-72FA25EB6B1B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FF2D1C-4A55-B9FF-C085-67DCD4A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194CD5-1917-1863-AE86-C4F33D48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E44FD7-D363-1972-3EB1-5E4EEF750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5ACF71-7081-4CD7-219E-E1FC9F60A8FE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FEB0B-FC2E-C693-98AA-F2ABAB82F36A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978B596-D53E-EC34-8B20-CCDFB66DC681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7C6758CE-B4AE-A613-7EBF-508CF2E2DF8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74179A-5BA1-E745-E2FE-769B093E82B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AF6300-F982-69B0-2A4B-87430C441A20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538AA1-19B5-7E1F-1B47-41402072E2E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A20130B8-737B-FDBA-63B4-ABADDD092F6C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91019-12EB-BCE4-B482-5E082B2AAD8F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5F974-972B-E929-5B77-EF7D34E99BD7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70F463-76AB-3511-C070-C8D581039570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01EB359-9AD0-D056-EF01-89B4F68192F0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859D31-DFB9-DF48-EA2A-74798FF2A851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05B080-CDFE-E24E-570A-1D9E2125E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15DAE6E-87A6-C0EE-6BC4-30AE43CC33F6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6EE7BF6-2644-68D2-3594-22A382BBD9C1}"/>
              </a:ext>
            </a:extLst>
          </p:cNvPr>
          <p:cNvGrpSpPr/>
          <p:nvPr/>
        </p:nvGrpSpPr>
        <p:grpSpPr>
          <a:xfrm>
            <a:off x="133833" y="2503311"/>
            <a:ext cx="4057201" cy="4193005"/>
            <a:chOff x="133833" y="2503311"/>
            <a:chExt cx="4057201" cy="4193005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78C76B4-DE9B-72D7-0648-B65C14C8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833" y="3653415"/>
              <a:ext cx="4057201" cy="3042901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88F4C1-346B-46E6-A9F8-5E753BEDA2FA}"/>
                </a:ext>
              </a:extLst>
            </p:cNvPr>
            <p:cNvCxnSpPr>
              <a:cxnSpLocks/>
              <a:stCxn id="95" idx="0"/>
              <a:endCxn id="27" idx="2"/>
            </p:cNvCxnSpPr>
            <p:nvPr/>
          </p:nvCxnSpPr>
          <p:spPr>
            <a:xfrm flipH="1" flipV="1">
              <a:off x="2070156" y="2503311"/>
              <a:ext cx="92278" cy="11501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457FD2-1936-79E4-389D-50FCCCBC58AD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312D74-7C1C-7C91-133B-7021E6CF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DDE492-1F06-52A9-FD3B-2DB18C242997}"/>
              </a:ext>
            </a:extLst>
          </p:cNvPr>
          <p:cNvGrpSpPr/>
          <p:nvPr/>
        </p:nvGrpSpPr>
        <p:grpSpPr>
          <a:xfrm>
            <a:off x="4191034" y="3494196"/>
            <a:ext cx="5517653" cy="3356189"/>
            <a:chOff x="4191034" y="3494196"/>
            <a:chExt cx="5517653" cy="3356189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40CBD57B-6771-CA13-88CA-19761B5D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33768" y="3494196"/>
              <a:ext cx="4474919" cy="3356189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6FCD11-2A49-8B1A-D987-325C3B3E8291}"/>
                </a:ext>
              </a:extLst>
            </p:cNvPr>
            <p:cNvCxnSpPr>
              <a:cxnSpLocks/>
              <a:stCxn id="101" idx="1"/>
              <a:endCxn id="95" idx="3"/>
            </p:cNvCxnSpPr>
            <p:nvPr/>
          </p:nvCxnSpPr>
          <p:spPr>
            <a:xfrm flipH="1">
              <a:off x="4191034" y="5172291"/>
              <a:ext cx="1042734" cy="25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E0BEA4-9708-7278-E953-9A0A47726283}"/>
              </a:ext>
            </a:extLst>
          </p:cNvPr>
          <p:cNvGrpSpPr/>
          <p:nvPr/>
        </p:nvGrpSpPr>
        <p:grpSpPr>
          <a:xfrm>
            <a:off x="6338058" y="0"/>
            <a:ext cx="4531321" cy="3784600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9735E8F-56DE-FF94-0BDB-769D4D6934BE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D732AB7-DE58-3F59-663A-90DCF46E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76EA88-1ECF-319E-8B88-FF6FFCB8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B6E41C-F146-84EF-B601-072FBB3E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90CA23-20B4-C17A-DBDD-9A87C3362FA4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D455B-678A-FE6B-A74B-A02FA6B9EE25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1DFF16-EDF0-4102-F2A1-F9D6EF7F6664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3EB556-5A57-5787-9086-244C0C6B0F06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0BF40-CF06-41F5-1C4C-E99F17D66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7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7AE6-4AF7-B955-E56D-D0A98500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CA4672-4460-3342-E165-CEEE98C5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2" y="3737737"/>
            <a:ext cx="4134487" cy="310086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A10E95-2412-D5BB-76EE-98FC945E3E51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66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C0D923-82C1-2BE3-1E8E-664DAB4A0F62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0E2F4-CCEA-2A35-1420-DF8AC035ACB2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03011B-A597-6851-A770-5711EB99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2CF55E3-860E-1094-5A98-1FB4A8F49053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3022823-2AF9-4A3B-3A9D-7305C1A50FA8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4320D9-F400-2A3D-4A7B-2E921BDBBD47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65AD3E0-269C-8508-6AF9-5D3E199F1F05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06DFD-1971-A7AD-EBC3-45D4A9218B1B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FAD8FE2-8D47-8AC3-9380-283C11444C35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34003-27A0-1C0F-08A0-98CD87A68474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9AFC9-9B36-297B-0859-6F4CEAB8C908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8DD451-8D4E-33EE-7BA5-9E509A483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2ED46-AD4E-F9E6-156C-0BC03C8C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7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B26CDA-5F94-8814-C1DC-6CCF2050D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6D517-A84D-70A7-9E3A-0296C8E67773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B3018-F3D0-9164-6682-6152F28DE834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FBE759-06FA-9ED6-162D-593082CD373B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0A6A23DC-6294-4E62-DE14-41E8326B943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F4A17A-9D69-CBB6-30C8-6973B5FC145D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D67D6C-BA51-8959-C03C-2AFF0460CB2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BF6090-3553-CC4F-4701-4B36464A76F0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11070AC3-BC83-595D-CC39-9A30ABAA1F5F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192F35-A2A1-8D13-D297-0D9135EB0115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0254CE3-6307-F53C-BEA5-029B252CEB9F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59E2DD-7099-722A-3D3D-C53E3F8F03F4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3DACF4B-C1ED-77B5-02D0-CB242D07C2E3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15651-FFA7-F6BC-C8B7-67A4B89085FA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8E674A1-97D6-31C9-1A6B-1FD84AC4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FDEBDF2-124C-DB92-3777-BD61295FF33D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FADDA1-6B32-F5DF-8971-A774711C43B9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2001029" y="2042546"/>
            <a:ext cx="161405" cy="161086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EC2433-3FA4-8B7D-D364-F43722BB1966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D6DDBF-7DB0-654F-7214-227BAA9B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F558B46-8903-0CF9-DF85-51633D4A48F8}"/>
              </a:ext>
            </a:extLst>
          </p:cNvPr>
          <p:cNvCxnSpPr>
            <a:cxnSpLocks/>
          </p:cNvCxnSpPr>
          <p:nvPr/>
        </p:nvCxnSpPr>
        <p:spPr>
          <a:xfrm flipH="1">
            <a:off x="4191034" y="5172291"/>
            <a:ext cx="1042734" cy="25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9E084E-F241-A554-600C-0FEF3E7B7B90}"/>
              </a:ext>
            </a:extLst>
          </p:cNvPr>
          <p:cNvGrpSpPr/>
          <p:nvPr/>
        </p:nvGrpSpPr>
        <p:grpSpPr>
          <a:xfrm>
            <a:off x="6338058" y="0"/>
            <a:ext cx="4531321" cy="3737737"/>
            <a:chOff x="6547701" y="3261242"/>
            <a:chExt cx="4531321" cy="356619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887AD0-46B3-2505-8483-A1167F569BDC}"/>
                </a:ext>
              </a:extLst>
            </p:cNvPr>
            <p:cNvSpPr txBox="1"/>
            <p:nvPr/>
          </p:nvSpPr>
          <p:spPr>
            <a:xfrm>
              <a:off x="6663207" y="3363450"/>
              <a:ext cx="224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Design constraints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BE53461-8015-7080-F4CF-E096619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870" y="3991875"/>
              <a:ext cx="905001" cy="33342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53DC88B-9135-6CDE-56FA-C7728658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7701" y="4470382"/>
              <a:ext cx="3886742" cy="134321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6C32E56-2375-E994-D29E-6D09C7BF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2559" y="5936382"/>
              <a:ext cx="1952898" cy="695422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DC639-9F9C-1628-C86C-AB9DEE8DBBC3}"/>
                </a:ext>
              </a:extLst>
            </p:cNvPr>
            <p:cNvSpPr txBox="1"/>
            <p:nvPr/>
          </p:nvSpPr>
          <p:spPr>
            <a:xfrm>
              <a:off x="8126074" y="398674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D95AEE-79B3-9947-F7DB-467F312F445C}"/>
                </a:ext>
              </a:extLst>
            </p:cNvPr>
            <p:cNvSpPr txBox="1"/>
            <p:nvPr/>
          </p:nvSpPr>
          <p:spPr>
            <a:xfrm>
              <a:off x="10636272" y="490652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FE05D7-8F83-C86A-7180-2CBD8643BC21}"/>
                </a:ext>
              </a:extLst>
            </p:cNvPr>
            <p:cNvSpPr txBox="1"/>
            <p:nvPr/>
          </p:nvSpPr>
          <p:spPr>
            <a:xfrm>
              <a:off x="9148783" y="6000292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0F76037-0F38-1BDB-5510-5B89516D3C70}"/>
                </a:ext>
              </a:extLst>
            </p:cNvPr>
            <p:cNvSpPr/>
            <p:nvPr/>
          </p:nvSpPr>
          <p:spPr>
            <a:xfrm>
              <a:off x="6585312" y="3261242"/>
              <a:ext cx="4493710" cy="3566192"/>
            </a:xfrm>
            <a:prstGeom prst="roundRect">
              <a:avLst>
                <a:gd name="adj" fmla="val 4318"/>
              </a:avLst>
            </a:prstGeom>
            <a:noFill/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C5D765-3AAA-F64A-5410-4CE85E7271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2252" y="3770776"/>
            <a:ext cx="4134486" cy="3100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8F47-0CF4-28E0-E99D-453726ECA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18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A862-B9F9-1F13-B347-6BC204E3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0685CB7-E141-F7DB-6E69-763D020A7B8F}"/>
              </a:ext>
            </a:extLst>
          </p:cNvPr>
          <p:cNvSpPr txBox="1">
            <a:spLocks/>
          </p:cNvSpPr>
          <p:nvPr/>
        </p:nvSpPr>
        <p:spPr>
          <a:xfrm>
            <a:off x="11809715" y="653030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67</a:t>
            </a:fld>
            <a:endParaRPr lang="LID4096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3672-E1EC-4A79-6454-CCF54103FE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26" y="72784"/>
            <a:ext cx="6013974" cy="2746311"/>
            <a:chOff x="7143716" y="3964186"/>
            <a:chExt cx="3452828" cy="15767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2FE1CA-9E68-4723-7B82-6E1E802FACF7}"/>
                </a:ext>
              </a:extLst>
            </p:cNvPr>
            <p:cNvSpPr txBox="1"/>
            <p:nvPr/>
          </p:nvSpPr>
          <p:spPr>
            <a:xfrm>
              <a:off x="9522286" y="5205198"/>
              <a:ext cx="740907" cy="33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Chemical Reactor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/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A96A63-3BE8-A08D-A765-C5D5100B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06826" y="4741319"/>
                  <a:ext cx="168588" cy="194376"/>
                </a:xfrm>
                <a:prstGeom prst="rect">
                  <a:avLst/>
                </a:prstGeom>
                <a:blipFill>
                  <a:blip r:embed="rId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D8164BFA-6569-863D-0A6F-4D7B53AB5AB2}"/>
                </a:ext>
              </a:extLst>
            </p:cNvPr>
            <p:cNvSpPr/>
            <p:nvPr/>
          </p:nvSpPr>
          <p:spPr>
            <a:xfrm rot="16200000">
              <a:off x="8815305" y="3680563"/>
              <a:ext cx="112368" cy="2906462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6915C67D-6C3D-C316-ED2F-79072868EBC9}"/>
                </a:ext>
              </a:extLst>
            </p:cNvPr>
            <p:cNvSpPr/>
            <p:nvPr/>
          </p:nvSpPr>
          <p:spPr>
            <a:xfrm rot="13800000">
              <a:off x="7827576" y="4309892"/>
              <a:ext cx="108000" cy="100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D2422-0110-6186-C5D9-9F9988E661EF}"/>
                </a:ext>
              </a:extLst>
            </p:cNvPr>
            <p:cNvSpPr/>
            <p:nvPr/>
          </p:nvSpPr>
          <p:spPr>
            <a:xfrm rot="2040000">
              <a:off x="8107003" y="4761667"/>
              <a:ext cx="1116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2826B05C-2C89-7E46-2003-1FCD7BBA0528}"/>
                </a:ext>
              </a:extLst>
            </p:cNvPr>
            <p:cNvSpPr/>
            <p:nvPr/>
          </p:nvSpPr>
          <p:spPr>
            <a:xfrm>
              <a:off x="9408501" y="4999487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0CC3C-3750-8AE5-7EC9-7FDABF968590}"/>
                </a:ext>
              </a:extLst>
            </p:cNvPr>
            <p:cNvSpPr/>
            <p:nvPr/>
          </p:nvSpPr>
          <p:spPr>
            <a:xfrm rot="2040000">
              <a:off x="8185287" y="4472726"/>
              <a:ext cx="72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CE5DA304-DAC5-BFE6-5F87-F62F24482FEB}"/>
                </a:ext>
              </a:extLst>
            </p:cNvPr>
            <p:cNvSpPr/>
            <p:nvPr/>
          </p:nvSpPr>
          <p:spPr>
            <a:xfrm rot="5400000">
              <a:off x="10282105" y="5068500"/>
              <a:ext cx="118800" cy="126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FCFF4-CFFF-20C0-627A-51A01AAD895E}"/>
                </a:ext>
              </a:extLst>
            </p:cNvPr>
            <p:cNvSpPr txBox="1"/>
            <p:nvPr/>
          </p:nvSpPr>
          <p:spPr>
            <a:xfrm>
              <a:off x="8224003" y="3964186"/>
              <a:ext cx="1230762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CNN-like Scheme</a:t>
              </a:r>
              <a:endParaRPr lang="en-DE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FF9D9-70B1-959E-E4D9-2A91747A0E2F}"/>
                </a:ext>
              </a:extLst>
            </p:cNvPr>
            <p:cNvSpPr txBox="1"/>
            <p:nvPr/>
          </p:nvSpPr>
          <p:spPr>
            <a:xfrm>
              <a:off x="9213007" y="4737522"/>
              <a:ext cx="501718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B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/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2C58B21-0A8C-0C35-315D-6823B81A5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73" y="4244342"/>
                  <a:ext cx="622110" cy="194375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/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31822A-00D0-2E45-12AB-8FE4210B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426" y="4900719"/>
                  <a:ext cx="622110" cy="194375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/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Pipe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3E3126-CD65-60BF-7CA2-DA82BCB41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237" y="5165260"/>
                  <a:ext cx="479865" cy="194375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E51F39-B67E-E964-EF3D-AC929F9F24AA}"/>
                </a:ext>
              </a:extLst>
            </p:cNvPr>
            <p:cNvSpPr txBox="1"/>
            <p:nvPr/>
          </p:nvSpPr>
          <p:spPr>
            <a:xfrm rot="16200000">
              <a:off x="10179339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Outlet</a:t>
              </a:r>
              <a:endParaRPr lang="en-DE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5B8DA8-5ABF-624D-BB0C-E661783C6116}"/>
                </a:ext>
              </a:extLst>
            </p:cNvPr>
            <p:cNvSpPr txBox="1"/>
            <p:nvPr/>
          </p:nvSpPr>
          <p:spPr>
            <a:xfrm>
              <a:off x="8563139" y="5302147"/>
              <a:ext cx="740907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Combiner</a:t>
              </a:r>
              <a:endParaRPr lang="en-DE" sz="16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0DCC3E-4A96-98B5-73D0-500AC8C92633}"/>
                </a:ext>
              </a:extLst>
            </p:cNvPr>
            <p:cNvSpPr/>
            <p:nvPr/>
          </p:nvSpPr>
          <p:spPr>
            <a:xfrm rot="16200000">
              <a:off x="9626067" y="4953868"/>
              <a:ext cx="523441" cy="643869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1" name="Cylinder 30">
              <a:extLst>
                <a:ext uri="{FF2B5EF4-FFF2-40B4-BE49-F238E27FC236}">
                  <a16:creationId xmlns:a16="http://schemas.microsoft.com/office/drawing/2014/main" id="{33289048-F20E-291E-2BFA-445A22406F6F}"/>
                </a:ext>
              </a:extLst>
            </p:cNvPr>
            <p:cNvSpPr/>
            <p:nvPr/>
          </p:nvSpPr>
          <p:spPr>
            <a:xfrm rot="14100000">
              <a:off x="7952551" y="4625041"/>
              <a:ext cx="108000" cy="648000"/>
            </a:xfrm>
            <a:prstGeom prst="can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D516F-8143-E867-DB01-91056D4CE61B}"/>
                </a:ext>
              </a:extLst>
            </p:cNvPr>
            <p:cNvSpPr/>
            <p:nvPr/>
          </p:nvSpPr>
          <p:spPr>
            <a:xfrm rot="1951731">
              <a:off x="8150505" y="4900473"/>
              <a:ext cx="684000" cy="108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9968E1-CFF6-F020-1428-1B6E47FE10AA}"/>
                </a:ext>
              </a:extLst>
            </p:cNvPr>
            <p:cNvSpPr/>
            <p:nvPr/>
          </p:nvSpPr>
          <p:spPr>
            <a:xfrm rot="3280410">
              <a:off x="8173748" y="4766338"/>
              <a:ext cx="81491" cy="90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B0B635-1F44-1733-6354-D7F093332346}"/>
                </a:ext>
              </a:extLst>
            </p:cNvPr>
            <p:cNvSpPr/>
            <p:nvPr/>
          </p:nvSpPr>
          <p:spPr>
            <a:xfrm>
              <a:off x="7422275" y="5086741"/>
              <a:ext cx="1908000" cy="93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51EB8C71-75A2-DCEC-984D-3535AFFD0C90}"/>
                </a:ext>
              </a:extLst>
            </p:cNvPr>
            <p:cNvSpPr/>
            <p:nvPr/>
          </p:nvSpPr>
          <p:spPr>
            <a:xfrm rot="16200000">
              <a:off x="7321283" y="5064869"/>
              <a:ext cx="112540" cy="127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E92EB6-B35A-290C-932F-9A0D26966E91}"/>
                </a:ext>
              </a:extLst>
            </p:cNvPr>
            <p:cNvSpPr txBox="1"/>
            <p:nvPr/>
          </p:nvSpPr>
          <p:spPr>
            <a:xfrm>
              <a:off x="7450876" y="5305720"/>
              <a:ext cx="547124" cy="19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Splitter</a:t>
              </a:r>
              <a:endParaRPr lang="en-DE" sz="1600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4D4626-6A23-FDBD-0CED-DB7F300C1CDE}"/>
                </a:ext>
              </a:extLst>
            </p:cNvPr>
            <p:cNvSpPr/>
            <p:nvPr/>
          </p:nvSpPr>
          <p:spPr>
            <a:xfrm rot="16200000">
              <a:off x="7450594" y="5003708"/>
              <a:ext cx="538039" cy="491398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A5FC58-2879-F76D-3817-ABAFD3B12A8B}"/>
                </a:ext>
              </a:extLst>
            </p:cNvPr>
            <p:cNvSpPr/>
            <p:nvPr/>
          </p:nvSpPr>
          <p:spPr>
            <a:xfrm rot="1951731">
              <a:off x="8177057" y="4791201"/>
              <a:ext cx="170200" cy="6122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C44ACBB-C6B0-E0F4-F37B-F2A4734682A4}"/>
                </a:ext>
              </a:extLst>
            </p:cNvPr>
            <p:cNvSpPr/>
            <p:nvPr/>
          </p:nvSpPr>
          <p:spPr>
            <a:xfrm>
              <a:off x="8108627" y="4732219"/>
              <a:ext cx="252000" cy="88008"/>
            </a:xfrm>
            <a:prstGeom prst="triangle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A8A8E-11F3-E5EA-D5C1-642561D5F278}"/>
                </a:ext>
              </a:extLst>
            </p:cNvPr>
            <p:cNvSpPr txBox="1"/>
            <p:nvPr/>
          </p:nvSpPr>
          <p:spPr>
            <a:xfrm rot="16200000">
              <a:off x="6920887" y="5029887"/>
              <a:ext cx="640033" cy="1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Inlet A</a:t>
              </a:r>
              <a:endParaRPr lang="en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/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107622-A2B6-0AC2-06A4-0F5AC17B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56667" y="4511317"/>
                  <a:ext cx="168588" cy="194376"/>
                </a:xfrm>
                <a:prstGeom prst="rect">
                  <a:avLst/>
                </a:prstGeom>
                <a:blipFill>
                  <a:blip r:embed="rId7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CF9A60-6B0D-DA4A-7F19-4A317383940C}"/>
                </a:ext>
              </a:extLst>
            </p:cNvPr>
            <p:cNvSpPr/>
            <p:nvPr/>
          </p:nvSpPr>
          <p:spPr>
            <a:xfrm rot="16200000">
              <a:off x="8666867" y="4858278"/>
              <a:ext cx="538039" cy="820455"/>
            </a:xfrm>
            <a:prstGeom prst="round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D848F-24EB-D63B-571B-FCA15725F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15385" y="2526708"/>
            <a:ext cx="702871" cy="5207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CF72EA-5C41-51E0-9D3B-E1CE44B87B48}"/>
              </a:ext>
            </a:extLst>
          </p:cNvPr>
          <p:cNvSpPr/>
          <p:nvPr/>
        </p:nvSpPr>
        <p:spPr>
          <a:xfrm>
            <a:off x="10224799" y="-61553"/>
            <a:ext cx="2073583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9A056C-E434-42A9-56E2-69537B1E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800" y="11231"/>
            <a:ext cx="1994988" cy="549516"/>
          </a:xfrm>
        </p:spPr>
        <p:txBody>
          <a:bodyPr>
            <a:noAutofit/>
          </a:bodyPr>
          <a:lstStyle/>
          <a:p>
            <a:pPr algn="r"/>
            <a:r>
              <a:rPr lang="en-GB" sz="3600" dirty="0">
                <a:solidFill>
                  <a:schemeClr val="tx1"/>
                </a:solidFill>
              </a:rPr>
              <a:t>Synthesis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D71247-AEE1-56BC-5DDB-78A5C8300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1389" y="852250"/>
            <a:ext cx="5853942" cy="439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/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NaOH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CH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COOH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COONa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074AD5-476B-6D79-D074-B152C8CA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04" y="633531"/>
                <a:ext cx="4736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1D5BE4E-106C-1564-EFED-ED5EFEAA9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4" y="5195198"/>
            <a:ext cx="6991380" cy="131813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CC7A2C-823C-FB78-B8F1-A8A35B8D957A}"/>
              </a:ext>
            </a:extLst>
          </p:cNvPr>
          <p:cNvSpPr/>
          <p:nvPr/>
        </p:nvSpPr>
        <p:spPr>
          <a:xfrm>
            <a:off x="26668" y="4999764"/>
            <a:ext cx="7263131" cy="1707627"/>
          </a:xfrm>
          <a:prstGeom prst="roundRect">
            <a:avLst>
              <a:gd name="adj" fmla="val 4318"/>
            </a:avLst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7E77A-F589-C478-B150-C0714AFB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17565-389D-9CBE-4EC6-5EA3223D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flow chart&#10;&#10;AI-generated content may be incorrect.">
            <a:extLst>
              <a:ext uri="{FF2B5EF4-FFF2-40B4-BE49-F238E27FC236}">
                <a16:creationId xmlns:a16="http://schemas.microsoft.com/office/drawing/2014/main" id="{B5EBB394-2E4F-6B34-FD26-39E121C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51" y="0"/>
            <a:ext cx="5567473" cy="4175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88E62-6A8B-2444-C085-CA87414217D5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CF9398C-0B66-5AA0-3DF6-C3F7E2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" y="72784"/>
            <a:ext cx="3026554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20F3ED-5A3C-5B0D-0EFB-00C3DA9CD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18361"/>
              </p:ext>
            </p:extLst>
          </p:nvPr>
        </p:nvGraphicFramePr>
        <p:xfrm>
          <a:off x="10572083" y="1"/>
          <a:ext cx="1595486" cy="298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4269811F-73E2-4A33-9244-E59FF0A55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" y="910781"/>
            <a:ext cx="4025900" cy="30194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9D34E1-9B19-5BB6-B981-92E5ADBFB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75" y="4175605"/>
            <a:ext cx="3576526" cy="26823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78083-65C0-3EE5-AA3E-F44AD4914CE7}"/>
              </a:ext>
            </a:extLst>
          </p:cNvPr>
          <p:cNvCxnSpPr>
            <a:cxnSpLocks/>
          </p:cNvCxnSpPr>
          <p:nvPr/>
        </p:nvCxnSpPr>
        <p:spPr>
          <a:xfrm flipH="1">
            <a:off x="7137400" y="3429000"/>
            <a:ext cx="1333740" cy="18872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F65BA4-14F0-D8C0-D020-BAB10E69D704}"/>
              </a:ext>
            </a:extLst>
          </p:cNvPr>
          <p:cNvSpPr txBox="1">
            <a:spLocks/>
          </p:cNvSpPr>
          <p:nvPr/>
        </p:nvSpPr>
        <p:spPr>
          <a:xfrm>
            <a:off x="-4274" y="6514455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68</a:t>
            </a:fld>
            <a:endParaRPr lang="LID4096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2EAC31-C769-9632-069B-23E95CB092C6}"/>
              </a:ext>
            </a:extLst>
          </p:cNvPr>
          <p:cNvCxnSpPr>
            <a:cxnSpLocks/>
          </p:cNvCxnSpPr>
          <p:nvPr/>
        </p:nvCxnSpPr>
        <p:spPr>
          <a:xfrm flipV="1">
            <a:off x="2755900" y="1423358"/>
            <a:ext cx="1790221" cy="4689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0D82F-7646-57DA-C9AF-C9488F49F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CA043-2630-AE9A-F961-A3E0944E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AB8F4C5-57F8-D359-74D0-F38104B92696}"/>
              </a:ext>
            </a:extLst>
          </p:cNvPr>
          <p:cNvSpPr txBox="1">
            <a:spLocks/>
          </p:cNvSpPr>
          <p:nvPr/>
        </p:nvSpPr>
        <p:spPr>
          <a:xfrm>
            <a:off x="11798080" y="6503822"/>
            <a:ext cx="698938" cy="354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z="1600" smtClean="0"/>
              <a:pPr marL="0" indent="0">
                <a:buNone/>
              </a:pPr>
              <a:t>69</a:t>
            </a:fld>
            <a:endParaRPr lang="LID4096" sz="1600" dirty="0"/>
          </a:p>
        </p:txBody>
      </p:sp>
      <p:pic>
        <p:nvPicPr>
          <p:cNvPr id="4" name="Picture 3" descr="A diagram of a flow chart&#10;&#10;AI-generated content may be incorrect.">
            <a:extLst>
              <a:ext uri="{FF2B5EF4-FFF2-40B4-BE49-F238E27FC236}">
                <a16:creationId xmlns:a16="http://schemas.microsoft.com/office/drawing/2014/main" id="{AA55DDD8-5BC1-57E2-95CA-FE44F9ED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874" cy="3383906"/>
          </a:xfrm>
          <a:prstGeom prst="rect">
            <a:avLst/>
          </a:prstGeom>
        </p:spPr>
      </p:pic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7481E73-091D-B799-DFF4-F37179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6" y="3383906"/>
            <a:ext cx="4511875" cy="33839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E8D59D-15DD-4386-C642-5ED2AA476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512" y="1318583"/>
            <a:ext cx="6255587" cy="4691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/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5D3CB-113D-D3E2-B31A-52DE3454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40" y="1623373"/>
                <a:ext cx="420821" cy="369332"/>
              </a:xfrm>
              <a:prstGeom prst="rect">
                <a:avLst/>
              </a:prstGeom>
              <a:blipFill>
                <a:blip r:embed="rId6"/>
                <a:stretch>
                  <a:fillRect l="-11594" r="-5797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/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3071CD-EEF3-0A2E-279B-5E6100FA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15" y="2359284"/>
                <a:ext cx="427938" cy="369332"/>
              </a:xfrm>
              <a:prstGeom prst="rect">
                <a:avLst/>
              </a:prstGeom>
              <a:blipFill>
                <a:blip r:embed="rId7"/>
                <a:stretch>
                  <a:fillRect l="-10000" r="-571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E4B5958-87CE-D626-9514-57EA202CB7A5}"/>
              </a:ext>
            </a:extLst>
          </p:cNvPr>
          <p:cNvSpPr/>
          <p:nvPr/>
        </p:nvSpPr>
        <p:spPr>
          <a:xfrm>
            <a:off x="7116517" y="2067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0539EE-1495-21DA-C1C0-E8ECD25961ED}"/>
              </a:ext>
            </a:extLst>
          </p:cNvPr>
          <p:cNvSpPr/>
          <p:nvPr/>
        </p:nvSpPr>
        <p:spPr>
          <a:xfrm>
            <a:off x="7246057" y="2448409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/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L</a:t>
                </a:r>
                <a:r>
                  <a:rPr lang="en-US" dirty="0"/>
                  <a:t>inear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DC3EB-695F-0E2B-B7AC-4DDFAFDF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17" y="1026189"/>
                <a:ext cx="3219654" cy="369332"/>
              </a:xfrm>
              <a:prstGeom prst="rect">
                <a:avLst/>
              </a:prstGeom>
              <a:blipFill>
                <a:blip r:embed="rId8"/>
                <a:stretch>
                  <a:fillRect l="-151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2F106-0755-5824-1A68-25B1919ED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4847B-C900-FEDA-BF63-BD436359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CC5990-79EC-EE73-9984-DB916E470DC3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673D430D-1B79-CAFC-2512-AAF52CA4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130447-A952-A05F-DE2B-11ED6D8D1E7A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9A6A03-0920-7849-87C9-407A61053AC1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E1997DB5-9012-2CD3-EB54-467DCF2E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08C6AA-8A13-9042-F64E-28B0ADE4604E}"/>
              </a:ext>
            </a:extLst>
          </p:cNvPr>
          <p:cNvSpPr txBox="1"/>
          <p:nvPr/>
        </p:nvSpPr>
        <p:spPr>
          <a:xfrm>
            <a:off x="140174" y="6030117"/>
            <a:ext cx="79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  <a:p>
            <a:r>
              <a:rPr lang="en-US" sz="1050" dirty="0"/>
              <a:t>[2] T. </a:t>
            </a:r>
            <a:r>
              <a:rPr lang="en-US" sz="1050" dirty="0" err="1"/>
              <a:t>Abbasiasl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 Wearable Touch-Activated Device Integrated with Hollow Microneedles for Continuous Sampling and Sensing of Dermal Interstitial Fluid,” </a:t>
            </a:r>
            <a:r>
              <a:rPr lang="en-US" sz="1050" i="1" dirty="0"/>
              <a:t>Advanced Materials</a:t>
            </a:r>
            <a:r>
              <a:rPr lang="en-US" sz="1050" dirty="0"/>
              <a:t>, vol. 36, no. 2, p. 2304704, 2024, </a:t>
            </a:r>
            <a:r>
              <a:rPr lang="en-US" sz="1050" dirty="0" err="1"/>
              <a:t>doi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10.1002/adma.202304704</a:t>
            </a:r>
            <a:r>
              <a:rPr lang="en-US" sz="1050" dirty="0"/>
              <a:t>.</a:t>
            </a:r>
          </a:p>
        </p:txBody>
      </p:sp>
      <p:pic>
        <p:nvPicPr>
          <p:cNvPr id="2052" name="Picture 4" descr="Microfluidic Neural Network with Inlet and Outlet">
            <a:extLst>
              <a:ext uri="{FF2B5EF4-FFF2-40B4-BE49-F238E27FC236}">
                <a16:creationId xmlns:a16="http://schemas.microsoft.com/office/drawing/2014/main" id="{2FDCD9F6-8CE0-9BCF-32A8-144B6E44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6" y="2047875"/>
            <a:ext cx="4238005" cy="31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2388E9-7154-38EC-C0C1-E85EA6089D24}"/>
              </a:ext>
            </a:extLst>
          </p:cNvPr>
          <p:cNvCxnSpPr/>
          <p:nvPr/>
        </p:nvCxnSpPr>
        <p:spPr>
          <a:xfrm>
            <a:off x="2743200" y="1152525"/>
            <a:ext cx="8439150" cy="857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A746B-C84D-4493-922F-03A2CF8C0213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4382162" cy="3795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90A-3E26-5E43-E010-B4E683CA204A}"/>
              </a:ext>
            </a:extLst>
          </p:cNvPr>
          <p:cNvSpPr txBox="1"/>
          <p:nvPr/>
        </p:nvSpPr>
        <p:spPr>
          <a:xfrm>
            <a:off x="6667500" y="2846639"/>
            <a:ext cx="2522294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Neural Network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6183-931D-F1EE-618C-F4BE6C1B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74" y="3635094"/>
            <a:ext cx="5175372" cy="21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F27CA1-F014-1C93-1FA5-0522C055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A10536-A8E7-42CE-1450-A529FA164B49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C8FDA7-6CDF-D53F-C60E-DC2D9320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6A2675-16F9-56E9-F834-EAAD38169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8154"/>
              </p:ext>
            </p:extLst>
          </p:nvPr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41C791-23C8-2296-5508-9860C5A855D5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A711F-A8EF-1A1B-3D76-3B6913C1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0" y="1301140"/>
            <a:ext cx="2962939" cy="4444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09710-4388-44C9-91E3-43EDD9B5C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8320EA-C2B0-9262-04D4-F0B255AB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8FB1A0-9203-1032-A81F-898AD709D4BC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5190315-FB44-7B10-1289-EDF0505C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8F928C-90AE-2FD3-F3B1-5231049C883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466C87-DA73-48FF-8791-804AEE00D4EC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EB1CBF-EFCC-D0E2-AFEB-173EE846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56" y="1451724"/>
            <a:ext cx="9250066" cy="3620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0C4E5-6A83-57BA-69EC-F7FD72F67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99D832-1E63-BD84-ABC2-AF52A829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17EB4F-FE0B-5235-ADB2-3D84793BA5B5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69C582-6AED-1A06-B0FF-40C136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263326-8BAB-4898-4F6A-4B2419A12C99}"/>
              </a:ext>
            </a:extLst>
          </p:cNvPr>
          <p:cNvGraphicFramePr/>
          <p:nvPr/>
        </p:nvGraphicFramePr>
        <p:xfrm>
          <a:off x="9346018" y="72784"/>
          <a:ext cx="2801531" cy="651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BF2BA1-4950-2C36-79A1-6AE54F634B51}"/>
              </a:ext>
            </a:extLst>
          </p:cNvPr>
          <p:cNvSpPr txBox="1"/>
          <p:nvPr/>
        </p:nvSpPr>
        <p:spPr>
          <a:xfrm>
            <a:off x="44450" y="6261996"/>
            <a:ext cx="9593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J. Perera et al., “Wet-Neuromorphic Computing: A New Paradigm for Biological Artificial Intelligence,” IEEE Intelligent Systems, pp. 1–7, 2025. DOI: 10.1109/mis.2025.3555551.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DD983-CE89-040C-113C-883979D1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525" y="695610"/>
            <a:ext cx="2859349" cy="52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6770-A36D-2288-AD77-3BD1CAEF1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34" y="914937"/>
            <a:ext cx="5919166" cy="233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CB321-12F7-690F-6983-7460C3D66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9CB1FA-5E64-DA63-887C-231C8EE1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5A8975-32D3-909C-867C-311378D8843C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C894F7-B590-4300-75A6-EBC5021A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937F-0676-D0C6-19B1-47676A6DADA5}"/>
              </a:ext>
            </a:extLst>
          </p:cNvPr>
          <p:cNvSpPr txBox="1"/>
          <p:nvPr/>
        </p:nvSpPr>
        <p:spPr>
          <a:xfrm>
            <a:off x="44449" y="6261996"/>
            <a:ext cx="1116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[1] S. Balasubramaniam, S. </a:t>
            </a:r>
            <a:r>
              <a:rPr lang="en-GB" sz="1400" dirty="0" err="1"/>
              <a:t>Somathilaka</a:t>
            </a:r>
            <a:r>
              <a:rPr lang="en-GB" sz="1400" dirty="0"/>
              <a:t>, S. Sun, A. Ratwatte, and M. Pierobon, “Realizing Molecular Machine Learning Through Communications for Biological AI,” IEEE Nanotechnology Magazine, vol. 17, no. 3, pp. 10–20, Jun. 2023, </a:t>
            </a:r>
            <a:r>
              <a:rPr lang="en-GB" sz="1400" dirty="0" err="1"/>
              <a:t>doi</a:t>
            </a:r>
            <a:r>
              <a:rPr lang="en-GB" sz="1400" dirty="0"/>
              <a:t>: 10.1109/MNANO.2023.3262099.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A613A-032A-E90E-95BA-F045780C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701040"/>
            <a:ext cx="7210979" cy="52490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53180-A6B5-C064-19B7-167EBB6F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017CF6-80A5-CBA5-DB9B-A1A350F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5C227-69DA-0C6B-AB80-1AC73183AD17}"/>
              </a:ext>
            </a:extLst>
          </p:cNvPr>
          <p:cNvSpPr/>
          <p:nvPr/>
        </p:nvSpPr>
        <p:spPr>
          <a:xfrm>
            <a:off x="0" y="0"/>
            <a:ext cx="3149600" cy="622300"/>
          </a:xfrm>
          <a:prstGeom prst="rect">
            <a:avLst/>
          </a:prstGeom>
          <a:solidFill>
            <a:srgbClr val="38572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D0254F-D675-710F-A60D-9FB0C62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Bio-Computing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FC8AC1-ECE9-8B98-B54F-4F12DEEF8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992116"/>
              </p:ext>
            </p:extLst>
          </p:nvPr>
        </p:nvGraphicFramePr>
        <p:xfrm>
          <a:off x="6300824" y="72784"/>
          <a:ext cx="5846726" cy="670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A1FAFE-CAAD-64A3-AA03-492F4B0530A2}"/>
              </a:ext>
            </a:extLst>
          </p:cNvPr>
          <p:cNvGrpSpPr>
            <a:grpSpLocks noChangeAspect="1"/>
          </p:cNvGrpSpPr>
          <p:nvPr/>
        </p:nvGrpSpPr>
        <p:grpSpPr>
          <a:xfrm>
            <a:off x="915245" y="1894567"/>
            <a:ext cx="4283051" cy="3534683"/>
            <a:chOff x="12556" y="8102"/>
            <a:chExt cx="2802784" cy="2271319"/>
          </a:xfrm>
        </p:grpSpPr>
        <p:grpSp>
          <p:nvGrpSpPr>
            <p:cNvPr id="4" name="Graphic 230">
              <a:extLst>
                <a:ext uri="{FF2B5EF4-FFF2-40B4-BE49-F238E27FC236}">
                  <a16:creationId xmlns:a16="http://schemas.microsoft.com/office/drawing/2014/main" id="{6D54DBDB-F0C1-3E97-295C-24894EF0A0FB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CFE7CE-FFCD-0C9C-F0B2-99FBB6345CC0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F72DE00-DCDF-DFF9-0E66-1F2D78F011DA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111929F-F8B6-7A33-B3CD-DFC6571E225B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BB22AC1-FED3-076F-C2B6-3A3EBC7DCDE9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D8BA4E7-6DC3-2B21-854C-C591DDE2D3AF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CA1EE54-D7D2-DD94-168B-DABF7F416625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18DE90E-4F99-BAD1-F6DF-68BBBC800055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5253FA4-3420-17E1-0749-E392C5134DE6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39FE001-20CC-4CD7-01F7-C5C8146A058E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4DA76A1-2068-4B7A-6682-6CF2A3B784D0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05573D8-34E4-6B67-34FD-1811258EA1DE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E584CD-7D4F-AB2D-34FC-8A679D8E22A0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150FF2-8EF5-7FA9-B898-D440FD1B5E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0E5A3F0-D217-BBBD-2891-0F1DE5BD60D8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43E71AA-CAD6-FAC3-D28B-8D5F892FA06F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8464BEF-E6FF-D03E-98F4-111FDD13BA77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61B9978-470A-07DC-FE82-4F855BCD49C9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4561619-A77D-5840-2BE8-A152F2212F07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5" name="Graphic 230">
              <a:extLst>
                <a:ext uri="{FF2B5EF4-FFF2-40B4-BE49-F238E27FC236}">
                  <a16:creationId xmlns:a16="http://schemas.microsoft.com/office/drawing/2014/main" id="{A21CB798-BE9E-CA1F-E0A9-27CD8DB6F699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55B3A32-C027-2D66-89CB-559ED95D0D99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86BF297-0F95-81EC-37BD-54595D743041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4C0D5A-4A67-16F0-B05B-EA040330E2B9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25E74C0-8783-7D4D-B017-68BDE355FCCA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83" cy="3899"/>
              </a:xfrm>
              <a:custGeom>
                <a:avLst/>
                <a:gdLst>
                  <a:gd name="connsiteX0" fmla="*/ 2721983 w 2721983"/>
                  <a:gd name="connsiteY0" fmla="*/ 0 h 3899"/>
                  <a:gd name="connsiteX1" fmla="*/ 0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2721983" y="0"/>
                    </a:moveTo>
                    <a:lnTo>
                      <a:pt x="0" y="0"/>
                    </a:lnTo>
                  </a:path>
                </a:pathLst>
              </a:custGeom>
              <a:ln w="3889" cap="flat">
                <a:solidFill>
                  <a:srgbClr val="262626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15DE6-25C6-CB00-85A7-61E6948B6AAA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92A4A56-E73A-D5FC-ABFB-6F181563EFFC}"/>
                  </a:ext>
                </a:extLst>
              </p:cNvPr>
              <p:cNvSpPr/>
              <p:nvPr/>
            </p:nvSpPr>
            <p:spPr>
              <a:xfrm>
                <a:off x="536186" y="66248"/>
                <a:ext cx="2721983" cy="3899"/>
              </a:xfrm>
              <a:custGeom>
                <a:avLst/>
                <a:gdLst>
                  <a:gd name="connsiteX0" fmla="*/ 0 w 2721983"/>
                  <a:gd name="connsiteY0" fmla="*/ 0 h 3899"/>
                  <a:gd name="connsiteX1" fmla="*/ 2721983 w 2721983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83" h="3899">
                    <a:moveTo>
                      <a:pt x="0" y="0"/>
                    </a:moveTo>
                    <a:lnTo>
                      <a:pt x="2721983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66051CA-CF0A-DDEA-5D4B-3B3228CF148C}"/>
                  </a:ext>
                </a:extLst>
              </p:cNvPr>
              <p:cNvSpPr/>
              <p:nvPr/>
            </p:nvSpPr>
            <p:spPr>
              <a:xfrm>
                <a:off x="53618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DEDC011-673A-AB1C-7593-DA6B65380EEA}"/>
                  </a:ext>
                </a:extLst>
              </p:cNvPr>
              <p:cNvSpPr/>
              <p:nvPr/>
            </p:nvSpPr>
            <p:spPr>
              <a:xfrm>
                <a:off x="66580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C9A58E6-FECD-965A-DD05-A7FF9FAF8C68}"/>
                  </a:ext>
                </a:extLst>
              </p:cNvPr>
              <p:cNvSpPr/>
              <p:nvPr/>
            </p:nvSpPr>
            <p:spPr>
              <a:xfrm>
                <a:off x="8602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89E7A1A-89A1-A292-B5D1-8CD31CBCDD54}"/>
                  </a:ext>
                </a:extLst>
              </p:cNvPr>
              <p:cNvSpPr/>
              <p:nvPr/>
            </p:nvSpPr>
            <p:spPr>
              <a:xfrm>
                <a:off x="98984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BE90FDE-C4E7-8A03-DEC4-6AFB9732F07D}"/>
                  </a:ext>
                </a:extLst>
              </p:cNvPr>
              <p:cNvSpPr/>
              <p:nvPr/>
            </p:nvSpPr>
            <p:spPr>
              <a:xfrm>
                <a:off x="118427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447DD0-BAB7-A003-B73C-E808404CC128}"/>
                  </a:ext>
                </a:extLst>
              </p:cNvPr>
              <p:cNvSpPr/>
              <p:nvPr/>
            </p:nvSpPr>
            <p:spPr>
              <a:xfrm>
                <a:off x="131389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9FB4C55-EFBB-85B2-BA60-D4BBED286220}"/>
                  </a:ext>
                </a:extLst>
              </p:cNvPr>
              <p:cNvSpPr/>
              <p:nvPr/>
            </p:nvSpPr>
            <p:spPr>
              <a:xfrm>
                <a:off x="1508324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30BECEF-082C-FA63-B3C3-D0E37F72353C}"/>
                  </a:ext>
                </a:extLst>
              </p:cNvPr>
              <p:cNvSpPr/>
              <p:nvPr/>
            </p:nvSpPr>
            <p:spPr>
              <a:xfrm>
                <a:off x="1637942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4230474-4E4A-080C-C708-0DA1F50B0AF0}"/>
                  </a:ext>
                </a:extLst>
              </p:cNvPr>
              <p:cNvSpPr/>
              <p:nvPr/>
            </p:nvSpPr>
            <p:spPr>
              <a:xfrm>
                <a:off x="18323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E351921-AF31-C969-9640-5332543A5ABF}"/>
                  </a:ext>
                </a:extLst>
              </p:cNvPr>
              <p:cNvSpPr/>
              <p:nvPr/>
            </p:nvSpPr>
            <p:spPr>
              <a:xfrm>
                <a:off x="196198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B5F9324-AC0B-7443-A75D-2E944866274B}"/>
                  </a:ext>
                </a:extLst>
              </p:cNvPr>
              <p:cNvSpPr/>
              <p:nvPr/>
            </p:nvSpPr>
            <p:spPr>
              <a:xfrm>
                <a:off x="2156413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B895C30-2008-10CC-1985-41F56BBBC7BC}"/>
                  </a:ext>
                </a:extLst>
              </p:cNvPr>
              <p:cNvSpPr/>
              <p:nvPr/>
            </p:nvSpPr>
            <p:spPr>
              <a:xfrm>
                <a:off x="228603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EB495-A4CE-2088-F0EE-48E06B900480}"/>
                  </a:ext>
                </a:extLst>
              </p:cNvPr>
              <p:cNvSpPr/>
              <p:nvPr/>
            </p:nvSpPr>
            <p:spPr>
              <a:xfrm>
                <a:off x="2480458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2130F2B-7351-59CB-A35C-F842AF4FBA96}"/>
                  </a:ext>
                </a:extLst>
              </p:cNvPr>
              <p:cNvSpPr/>
              <p:nvPr/>
            </p:nvSpPr>
            <p:spPr>
              <a:xfrm>
                <a:off x="2610076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71ADF75-CFC6-0BE4-5A03-F639FD792769}"/>
                  </a:ext>
                </a:extLst>
              </p:cNvPr>
              <p:cNvSpPr/>
              <p:nvPr/>
            </p:nvSpPr>
            <p:spPr>
              <a:xfrm>
                <a:off x="2804507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606995E-5DAE-2CEE-FF75-E4C976C05267}"/>
                  </a:ext>
                </a:extLst>
              </p:cNvPr>
              <p:cNvSpPr/>
              <p:nvPr/>
            </p:nvSpPr>
            <p:spPr>
              <a:xfrm>
                <a:off x="2934125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1C3628-6240-5F86-14F7-7ADE7D8E09D2}"/>
                  </a:ext>
                </a:extLst>
              </p:cNvPr>
              <p:cNvSpPr/>
              <p:nvPr/>
            </p:nvSpPr>
            <p:spPr>
              <a:xfrm>
                <a:off x="3128551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3D5D1BD-D1F0-84AA-AF65-3338DC7A22C0}"/>
                  </a:ext>
                </a:extLst>
              </p:cNvPr>
              <p:cNvSpPr/>
              <p:nvPr/>
            </p:nvSpPr>
            <p:spPr>
              <a:xfrm>
                <a:off x="3258169" y="1793888"/>
                <a:ext cx="3899" cy="27219"/>
              </a:xfrm>
              <a:custGeom>
                <a:avLst/>
                <a:gdLst>
                  <a:gd name="connsiteX0" fmla="*/ 0 w 3899"/>
                  <a:gd name="connsiteY0" fmla="*/ 27220 h 27219"/>
                  <a:gd name="connsiteX1" fmla="*/ 0 w 3899"/>
                  <a:gd name="connsiteY1" fmla="*/ 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2722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923F8AA-B5E0-B9E0-B614-BA0A6A96E257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18BAD20-47A5-005D-8644-2FDDBD8ACB73}"/>
                  </a:ext>
                </a:extLst>
              </p:cNvPr>
              <p:cNvSpPr/>
              <p:nvPr/>
            </p:nvSpPr>
            <p:spPr>
              <a:xfrm>
                <a:off x="66580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BCA8D3C-A48C-7255-0803-FF19CC3C41B2}"/>
                  </a:ext>
                </a:extLst>
              </p:cNvPr>
              <p:cNvSpPr/>
              <p:nvPr/>
            </p:nvSpPr>
            <p:spPr>
              <a:xfrm>
                <a:off x="8602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0592463-7C59-7A54-2E4F-966764EDB0B4}"/>
                  </a:ext>
                </a:extLst>
              </p:cNvPr>
              <p:cNvSpPr/>
              <p:nvPr/>
            </p:nvSpPr>
            <p:spPr>
              <a:xfrm>
                <a:off x="98984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115CD86-F94F-ED7A-9B31-D4E0453FA9DC}"/>
                  </a:ext>
                </a:extLst>
              </p:cNvPr>
              <p:cNvSpPr/>
              <p:nvPr/>
            </p:nvSpPr>
            <p:spPr>
              <a:xfrm>
                <a:off x="118427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57CC41E-4E97-2847-3EDB-D3FAB529F754}"/>
                  </a:ext>
                </a:extLst>
              </p:cNvPr>
              <p:cNvSpPr/>
              <p:nvPr/>
            </p:nvSpPr>
            <p:spPr>
              <a:xfrm>
                <a:off x="131389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0AB13C7-3770-B47E-8F25-DEAF74B5A33A}"/>
                  </a:ext>
                </a:extLst>
              </p:cNvPr>
              <p:cNvSpPr/>
              <p:nvPr/>
            </p:nvSpPr>
            <p:spPr>
              <a:xfrm>
                <a:off x="1508324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EC6CFE-1C41-6A19-4684-7A25CD576137}"/>
                  </a:ext>
                </a:extLst>
              </p:cNvPr>
              <p:cNvSpPr/>
              <p:nvPr/>
            </p:nvSpPr>
            <p:spPr>
              <a:xfrm>
                <a:off x="1637942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474BA06-79DB-CC18-1987-84891108F7AF}"/>
                  </a:ext>
                </a:extLst>
              </p:cNvPr>
              <p:cNvSpPr/>
              <p:nvPr/>
            </p:nvSpPr>
            <p:spPr>
              <a:xfrm>
                <a:off x="18323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9FCCEDC-3754-643D-FAB1-48DE879F0842}"/>
                  </a:ext>
                </a:extLst>
              </p:cNvPr>
              <p:cNvSpPr/>
              <p:nvPr/>
            </p:nvSpPr>
            <p:spPr>
              <a:xfrm>
                <a:off x="196198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894709F-4317-76EA-A0B8-67B45DBB50BC}"/>
                  </a:ext>
                </a:extLst>
              </p:cNvPr>
              <p:cNvSpPr/>
              <p:nvPr/>
            </p:nvSpPr>
            <p:spPr>
              <a:xfrm>
                <a:off x="2156413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87534D-3BC1-DB97-4294-7F6EAC531882}"/>
                  </a:ext>
                </a:extLst>
              </p:cNvPr>
              <p:cNvSpPr/>
              <p:nvPr/>
            </p:nvSpPr>
            <p:spPr>
              <a:xfrm>
                <a:off x="228603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F108727-B172-F116-D526-583EB45320C7}"/>
                  </a:ext>
                </a:extLst>
              </p:cNvPr>
              <p:cNvSpPr/>
              <p:nvPr/>
            </p:nvSpPr>
            <p:spPr>
              <a:xfrm>
                <a:off x="2480458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923EF57-7F25-6439-74E7-8F10C7DF117C}"/>
                  </a:ext>
                </a:extLst>
              </p:cNvPr>
              <p:cNvSpPr/>
              <p:nvPr/>
            </p:nvSpPr>
            <p:spPr>
              <a:xfrm>
                <a:off x="2610076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BD703-02D3-A331-A73C-B42D9CFBC004}"/>
                  </a:ext>
                </a:extLst>
              </p:cNvPr>
              <p:cNvSpPr/>
              <p:nvPr/>
            </p:nvSpPr>
            <p:spPr>
              <a:xfrm>
                <a:off x="2804507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8B1E44A-F273-A985-17D2-793A1ED670D0}"/>
                  </a:ext>
                </a:extLst>
              </p:cNvPr>
              <p:cNvSpPr/>
              <p:nvPr/>
            </p:nvSpPr>
            <p:spPr>
              <a:xfrm>
                <a:off x="2934125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3EC6AB0-FC4D-00E0-62C5-ED117DC51B20}"/>
                  </a:ext>
                </a:extLst>
              </p:cNvPr>
              <p:cNvSpPr/>
              <p:nvPr/>
            </p:nvSpPr>
            <p:spPr>
              <a:xfrm>
                <a:off x="3128551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96ADBE5-6F72-A613-BC1F-035899B6956D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27219"/>
              </a:xfrm>
              <a:custGeom>
                <a:avLst/>
                <a:gdLst>
                  <a:gd name="connsiteX0" fmla="*/ 0 w 3899"/>
                  <a:gd name="connsiteY0" fmla="*/ 0 h 27219"/>
                  <a:gd name="connsiteX1" fmla="*/ 0 w 3899"/>
                  <a:gd name="connsiteY1" fmla="*/ 27220 h 2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27219">
                    <a:moveTo>
                      <a:pt x="0" y="0"/>
                    </a:moveTo>
                    <a:lnTo>
                      <a:pt x="0" y="2722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8" name="Graphic 230">
              <a:extLst>
                <a:ext uri="{FF2B5EF4-FFF2-40B4-BE49-F238E27FC236}">
                  <a16:creationId xmlns:a16="http://schemas.microsoft.com/office/drawing/2014/main" id="{E12FAD0D-9EC7-A308-0DE6-AAEBC9CABB9B}"/>
                </a:ext>
              </a:extLst>
            </p:cNvPr>
            <p:cNvGrpSpPr/>
            <p:nvPr/>
          </p:nvGrpSpPr>
          <p:grpSpPr>
            <a:xfrm rot="2700000">
              <a:off x="329068" y="1711620"/>
              <a:ext cx="395577" cy="395577"/>
              <a:chOff x="219016" y="1877201"/>
              <a:chExt cx="395577" cy="395577"/>
            </a:xfrm>
            <a:solidFill>
              <a:srgbClr val="26262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A46A89-2709-2951-A534-D5E46AA312C0}"/>
                  </a:ext>
                </a:extLst>
              </p:cNvPr>
              <p:cNvSpPr/>
              <p:nvPr/>
            </p:nvSpPr>
            <p:spPr>
              <a:xfrm rot="-2700000">
                <a:off x="235590" y="2163266"/>
                <a:ext cx="79823" cy="79943"/>
              </a:xfrm>
              <a:custGeom>
                <a:avLst/>
                <a:gdLst>
                  <a:gd name="connsiteX0" fmla="*/ 2719 w 79823"/>
                  <a:gd name="connsiteY0" fmla="*/ 78973 h 79943"/>
                  <a:gd name="connsiteX1" fmla="*/ 2992 w 79823"/>
                  <a:gd name="connsiteY1" fmla="*/ 77937 h 79943"/>
                  <a:gd name="connsiteX2" fmla="*/ 3510 w 79823"/>
                  <a:gd name="connsiteY2" fmla="*/ 76780 h 79943"/>
                  <a:gd name="connsiteX3" fmla="*/ 4361 w 79823"/>
                  <a:gd name="connsiteY3" fmla="*/ 76353 h 79943"/>
                  <a:gd name="connsiteX4" fmla="*/ 17705 w 79823"/>
                  <a:gd name="connsiteY4" fmla="*/ 75805 h 79943"/>
                  <a:gd name="connsiteX5" fmla="*/ 21484 w 79823"/>
                  <a:gd name="connsiteY5" fmla="*/ 72454 h 79943"/>
                  <a:gd name="connsiteX6" fmla="*/ 37449 w 79823"/>
                  <a:gd name="connsiteY6" fmla="*/ 8170 h 79943"/>
                  <a:gd name="connsiteX7" fmla="*/ 37995 w 79823"/>
                  <a:gd name="connsiteY7" fmla="*/ 5611 h 79943"/>
                  <a:gd name="connsiteX8" fmla="*/ 33854 w 79823"/>
                  <a:gd name="connsiteY8" fmla="*/ 4696 h 79943"/>
                  <a:gd name="connsiteX9" fmla="*/ 27092 w 79823"/>
                  <a:gd name="connsiteY9" fmla="*/ 4696 h 79943"/>
                  <a:gd name="connsiteX10" fmla="*/ 14964 w 79823"/>
                  <a:gd name="connsiteY10" fmla="*/ 7103 h 79943"/>
                  <a:gd name="connsiteX11" fmla="*/ 8720 w 79823"/>
                  <a:gd name="connsiteY11" fmla="*/ 13440 h 79943"/>
                  <a:gd name="connsiteX12" fmla="*/ 3569 w 79823"/>
                  <a:gd name="connsiteY12" fmla="*/ 26328 h 79943"/>
                  <a:gd name="connsiteX13" fmla="*/ 2411 w 79823"/>
                  <a:gd name="connsiteY13" fmla="*/ 27363 h 79943"/>
                  <a:gd name="connsiteX14" fmla="*/ 1377 w 79823"/>
                  <a:gd name="connsiteY14" fmla="*/ 27363 h 79943"/>
                  <a:gd name="connsiteX15" fmla="*/ 157 w 79823"/>
                  <a:gd name="connsiteY15" fmla="*/ 25901 h 79943"/>
                  <a:gd name="connsiteX16" fmla="*/ 8506 w 79823"/>
                  <a:gd name="connsiteY16" fmla="*/ 1650 h 79943"/>
                  <a:gd name="connsiteX17" fmla="*/ 9664 w 79823"/>
                  <a:gd name="connsiteY17" fmla="*/ 553 h 79943"/>
                  <a:gd name="connsiteX18" fmla="*/ 78761 w 79823"/>
                  <a:gd name="connsiteY18" fmla="*/ 553 h 79943"/>
                  <a:gd name="connsiteX19" fmla="*/ 79980 w 79823"/>
                  <a:gd name="connsiteY19" fmla="*/ 2137 h 79943"/>
                  <a:gd name="connsiteX20" fmla="*/ 76080 w 79823"/>
                  <a:gd name="connsiteY20" fmla="*/ 26328 h 79943"/>
                  <a:gd name="connsiteX21" fmla="*/ 75686 w 79823"/>
                  <a:gd name="connsiteY21" fmla="*/ 27028 h 79943"/>
                  <a:gd name="connsiteX22" fmla="*/ 74921 w 79823"/>
                  <a:gd name="connsiteY22" fmla="*/ 27363 h 79943"/>
                  <a:gd name="connsiteX23" fmla="*/ 73826 w 79823"/>
                  <a:gd name="connsiteY23" fmla="*/ 27363 h 79943"/>
                  <a:gd name="connsiteX24" fmla="*/ 72730 w 79823"/>
                  <a:gd name="connsiteY24" fmla="*/ 25901 h 79943"/>
                  <a:gd name="connsiteX25" fmla="*/ 73947 w 79823"/>
                  <a:gd name="connsiteY25" fmla="*/ 14202 h 79943"/>
                  <a:gd name="connsiteX26" fmla="*/ 72242 w 79823"/>
                  <a:gd name="connsiteY26" fmla="*/ 7956 h 79943"/>
                  <a:gd name="connsiteX27" fmla="*/ 67793 w 79823"/>
                  <a:gd name="connsiteY27" fmla="*/ 5275 h 79943"/>
                  <a:gd name="connsiteX28" fmla="*/ 60664 w 79823"/>
                  <a:gd name="connsiteY28" fmla="*/ 4696 h 79943"/>
                  <a:gd name="connsiteX29" fmla="*/ 53719 w 79823"/>
                  <a:gd name="connsiteY29" fmla="*/ 4696 h 79943"/>
                  <a:gd name="connsiteX30" fmla="*/ 49515 w 79823"/>
                  <a:gd name="connsiteY30" fmla="*/ 5275 h 79943"/>
                  <a:gd name="connsiteX31" fmla="*/ 47686 w 79823"/>
                  <a:gd name="connsiteY31" fmla="*/ 8718 h 79943"/>
                  <a:gd name="connsiteX32" fmla="*/ 31658 w 79823"/>
                  <a:gd name="connsiteY32" fmla="*/ 72880 h 79943"/>
                  <a:gd name="connsiteX33" fmla="*/ 31569 w 79823"/>
                  <a:gd name="connsiteY33" fmla="*/ 73368 h 79943"/>
                  <a:gd name="connsiteX34" fmla="*/ 31417 w 79823"/>
                  <a:gd name="connsiteY34" fmla="*/ 73916 h 79943"/>
                  <a:gd name="connsiteX35" fmla="*/ 33183 w 79823"/>
                  <a:gd name="connsiteY35" fmla="*/ 75805 h 79943"/>
                  <a:gd name="connsiteX36" fmla="*/ 46161 w 79823"/>
                  <a:gd name="connsiteY36" fmla="*/ 76353 h 79943"/>
                  <a:gd name="connsiteX37" fmla="*/ 47257 w 79823"/>
                  <a:gd name="connsiteY37" fmla="*/ 77937 h 79943"/>
                  <a:gd name="connsiteX38" fmla="*/ 46649 w 79823"/>
                  <a:gd name="connsiteY38" fmla="*/ 80040 h 79943"/>
                  <a:gd name="connsiteX39" fmla="*/ 45370 w 79823"/>
                  <a:gd name="connsiteY39" fmla="*/ 80497 h 79943"/>
                  <a:gd name="connsiteX40" fmla="*/ 3935 w 79823"/>
                  <a:gd name="connsiteY40" fmla="*/ 80497 h 79943"/>
                  <a:gd name="connsiteX41" fmla="*/ 2719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2719" y="78973"/>
                    </a:moveTo>
                    <a:cubicBezTo>
                      <a:pt x="2758" y="78770"/>
                      <a:pt x="2851" y="78425"/>
                      <a:pt x="2992" y="77937"/>
                    </a:cubicBezTo>
                    <a:cubicBezTo>
                      <a:pt x="3132" y="77450"/>
                      <a:pt x="3308" y="77064"/>
                      <a:pt x="3510" y="76780"/>
                    </a:cubicBezTo>
                    <a:cubicBezTo>
                      <a:pt x="3713" y="76496"/>
                      <a:pt x="3998" y="76353"/>
                      <a:pt x="4361" y="76353"/>
                    </a:cubicBezTo>
                    <a:cubicBezTo>
                      <a:pt x="11064" y="76353"/>
                      <a:pt x="15514" y="76170"/>
                      <a:pt x="17705" y="75805"/>
                    </a:cubicBezTo>
                    <a:cubicBezTo>
                      <a:pt x="19780" y="75277"/>
                      <a:pt x="21039" y="74160"/>
                      <a:pt x="21484" y="72454"/>
                    </a:cubicBezTo>
                    <a:lnTo>
                      <a:pt x="37449" y="8170"/>
                    </a:lnTo>
                    <a:cubicBezTo>
                      <a:pt x="37816" y="7235"/>
                      <a:pt x="37995" y="6382"/>
                      <a:pt x="37995" y="5611"/>
                    </a:cubicBezTo>
                    <a:cubicBezTo>
                      <a:pt x="37995" y="5001"/>
                      <a:pt x="36615" y="4696"/>
                      <a:pt x="33854" y="4696"/>
                    </a:cubicBezTo>
                    <a:lnTo>
                      <a:pt x="27092" y="4696"/>
                    </a:lnTo>
                    <a:cubicBezTo>
                      <a:pt x="21851" y="4696"/>
                      <a:pt x="17807" y="5499"/>
                      <a:pt x="14964" y="7103"/>
                    </a:cubicBezTo>
                    <a:cubicBezTo>
                      <a:pt x="12121" y="8708"/>
                      <a:pt x="10038" y="10820"/>
                      <a:pt x="8720" y="13440"/>
                    </a:cubicBezTo>
                    <a:cubicBezTo>
                      <a:pt x="7398" y="16060"/>
                      <a:pt x="5682" y="20356"/>
                      <a:pt x="3569" y="26328"/>
                    </a:cubicBezTo>
                    <a:cubicBezTo>
                      <a:pt x="3327" y="27018"/>
                      <a:pt x="2941" y="27363"/>
                      <a:pt x="2411" y="27363"/>
                    </a:cubicBezTo>
                    <a:lnTo>
                      <a:pt x="1377" y="27363"/>
                    </a:lnTo>
                    <a:cubicBezTo>
                      <a:pt x="566" y="27363"/>
                      <a:pt x="157" y="26876"/>
                      <a:pt x="157" y="25901"/>
                    </a:cubicBezTo>
                    <a:lnTo>
                      <a:pt x="8506" y="1650"/>
                    </a:lnTo>
                    <a:cubicBezTo>
                      <a:pt x="8670" y="919"/>
                      <a:pt x="9056" y="553"/>
                      <a:pt x="9664" y="553"/>
                    </a:cubicBezTo>
                    <a:lnTo>
                      <a:pt x="78761" y="553"/>
                    </a:lnTo>
                    <a:cubicBezTo>
                      <a:pt x="79573" y="553"/>
                      <a:pt x="79980" y="1081"/>
                      <a:pt x="79980" y="2137"/>
                    </a:cubicBezTo>
                    <a:lnTo>
                      <a:pt x="76080" y="26328"/>
                    </a:lnTo>
                    <a:cubicBezTo>
                      <a:pt x="76080" y="26571"/>
                      <a:pt x="75947" y="26805"/>
                      <a:pt x="75686" y="27028"/>
                    </a:cubicBezTo>
                    <a:cubicBezTo>
                      <a:pt x="75421" y="27252"/>
                      <a:pt x="75167" y="27363"/>
                      <a:pt x="74921" y="27363"/>
                    </a:cubicBezTo>
                    <a:lnTo>
                      <a:pt x="73826" y="27363"/>
                    </a:lnTo>
                    <a:cubicBezTo>
                      <a:pt x="73096" y="27363"/>
                      <a:pt x="72730" y="26876"/>
                      <a:pt x="72730" y="25901"/>
                    </a:cubicBezTo>
                    <a:cubicBezTo>
                      <a:pt x="73541" y="20376"/>
                      <a:pt x="73947" y="16477"/>
                      <a:pt x="73947" y="14202"/>
                    </a:cubicBezTo>
                    <a:cubicBezTo>
                      <a:pt x="73947" y="11440"/>
                      <a:pt x="73377" y="9358"/>
                      <a:pt x="72242" y="7956"/>
                    </a:cubicBezTo>
                    <a:cubicBezTo>
                      <a:pt x="71104" y="6555"/>
                      <a:pt x="69622" y="5661"/>
                      <a:pt x="67793" y="5275"/>
                    </a:cubicBezTo>
                    <a:cubicBezTo>
                      <a:pt x="65964" y="4889"/>
                      <a:pt x="63589" y="4696"/>
                      <a:pt x="60664" y="4696"/>
                    </a:cubicBezTo>
                    <a:lnTo>
                      <a:pt x="53719" y="4696"/>
                    </a:lnTo>
                    <a:cubicBezTo>
                      <a:pt x="51648" y="4696"/>
                      <a:pt x="50244" y="4889"/>
                      <a:pt x="49515" y="5275"/>
                    </a:cubicBezTo>
                    <a:cubicBezTo>
                      <a:pt x="48782" y="5661"/>
                      <a:pt x="48174" y="6809"/>
                      <a:pt x="47686" y="8718"/>
                    </a:cubicBezTo>
                    <a:lnTo>
                      <a:pt x="31658" y="72880"/>
                    </a:lnTo>
                    <a:cubicBezTo>
                      <a:pt x="31619" y="73043"/>
                      <a:pt x="31588" y="73205"/>
                      <a:pt x="31569" y="73368"/>
                    </a:cubicBezTo>
                    <a:cubicBezTo>
                      <a:pt x="31549" y="73530"/>
                      <a:pt x="31498" y="73713"/>
                      <a:pt x="31417" y="73916"/>
                    </a:cubicBezTo>
                    <a:cubicBezTo>
                      <a:pt x="31417" y="74931"/>
                      <a:pt x="32005" y="75561"/>
                      <a:pt x="33183" y="75805"/>
                    </a:cubicBezTo>
                    <a:cubicBezTo>
                      <a:pt x="35215" y="76170"/>
                      <a:pt x="39540" y="76353"/>
                      <a:pt x="46161" y="76353"/>
                    </a:cubicBezTo>
                    <a:cubicBezTo>
                      <a:pt x="46894" y="76353"/>
                      <a:pt x="47257" y="76881"/>
                      <a:pt x="47257" y="77937"/>
                    </a:cubicBezTo>
                    <a:cubicBezTo>
                      <a:pt x="47015" y="79034"/>
                      <a:pt x="46813" y="79735"/>
                      <a:pt x="46649" y="80040"/>
                    </a:cubicBezTo>
                    <a:cubicBezTo>
                      <a:pt x="46489" y="80344"/>
                      <a:pt x="46060" y="80497"/>
                      <a:pt x="45370" y="80497"/>
                    </a:cubicBezTo>
                    <a:lnTo>
                      <a:pt x="3935" y="80497"/>
                    </a:lnTo>
                    <a:cubicBezTo>
                      <a:pt x="3124" y="80497"/>
                      <a:pt x="2719" y="79989"/>
                      <a:pt x="2719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1CC5FC-EC7B-5393-D61B-F5A5DBB545D2}"/>
                  </a:ext>
                </a:extLst>
              </p:cNvPr>
              <p:cNvSpPr/>
              <p:nvPr/>
            </p:nvSpPr>
            <p:spPr>
              <a:xfrm rot="-2700000">
                <a:off x="312669" y="2163778"/>
                <a:ext cx="30407" cy="57764"/>
              </a:xfrm>
              <a:custGeom>
                <a:avLst/>
                <a:gdLst>
                  <a:gd name="connsiteX0" fmla="*/ 10641 w 30407"/>
                  <a:gd name="connsiteY0" fmla="*/ 58307 h 57764"/>
                  <a:gd name="connsiteX1" fmla="*/ 2931 w 30407"/>
                  <a:gd name="connsiteY1" fmla="*/ 54438 h 57764"/>
                  <a:gd name="connsiteX2" fmla="*/ 159 w 30407"/>
                  <a:gd name="connsiteY2" fmla="*/ 45328 h 57764"/>
                  <a:gd name="connsiteX3" fmla="*/ 556 w 30407"/>
                  <a:gd name="connsiteY3" fmla="*/ 42373 h 57764"/>
                  <a:gd name="connsiteX4" fmla="*/ 950 w 30407"/>
                  <a:gd name="connsiteY4" fmla="*/ 39662 h 57764"/>
                  <a:gd name="connsiteX5" fmla="*/ 8874 w 30407"/>
                  <a:gd name="connsiteY5" fmla="*/ 7855 h 57764"/>
                  <a:gd name="connsiteX6" fmla="*/ 9239 w 30407"/>
                  <a:gd name="connsiteY6" fmla="*/ 5661 h 57764"/>
                  <a:gd name="connsiteX7" fmla="*/ 3937 w 30407"/>
                  <a:gd name="connsiteY7" fmla="*/ 4321 h 57764"/>
                  <a:gd name="connsiteX8" fmla="*/ 3146 w 30407"/>
                  <a:gd name="connsiteY8" fmla="*/ 3224 h 57764"/>
                  <a:gd name="connsiteX9" fmla="*/ 3329 w 30407"/>
                  <a:gd name="connsiteY9" fmla="*/ 2523 h 57764"/>
                  <a:gd name="connsiteX10" fmla="*/ 3664 w 30407"/>
                  <a:gd name="connsiteY10" fmla="*/ 1731 h 57764"/>
                  <a:gd name="connsiteX11" fmla="*/ 4304 w 30407"/>
                  <a:gd name="connsiteY11" fmla="*/ 1457 h 57764"/>
                  <a:gd name="connsiteX12" fmla="*/ 15332 w 30407"/>
                  <a:gd name="connsiteY12" fmla="*/ 543 h 57764"/>
                  <a:gd name="connsiteX13" fmla="*/ 16368 w 30407"/>
                  <a:gd name="connsiteY13" fmla="*/ 1640 h 57764"/>
                  <a:gd name="connsiteX14" fmla="*/ 10275 w 30407"/>
                  <a:gd name="connsiteY14" fmla="*/ 25769 h 57764"/>
                  <a:gd name="connsiteX15" fmla="*/ 19598 w 30407"/>
                  <a:gd name="connsiteY15" fmla="*/ 21199 h 57764"/>
                  <a:gd name="connsiteX16" fmla="*/ 25569 w 30407"/>
                  <a:gd name="connsiteY16" fmla="*/ 23027 h 57764"/>
                  <a:gd name="connsiteX17" fmla="*/ 29317 w 30407"/>
                  <a:gd name="connsiteY17" fmla="*/ 27871 h 57764"/>
                  <a:gd name="connsiteX18" fmla="*/ 30566 w 30407"/>
                  <a:gd name="connsiteY18" fmla="*/ 34300 h 57764"/>
                  <a:gd name="connsiteX19" fmla="*/ 29042 w 30407"/>
                  <a:gd name="connsiteY19" fmla="*/ 42464 h 57764"/>
                  <a:gd name="connsiteX20" fmla="*/ 24777 w 30407"/>
                  <a:gd name="connsiteY20" fmla="*/ 50294 h 57764"/>
                  <a:gd name="connsiteX21" fmla="*/ 18410 w 30407"/>
                  <a:gd name="connsiteY21" fmla="*/ 56113 h 57764"/>
                  <a:gd name="connsiteX22" fmla="*/ 10641 w 30407"/>
                  <a:gd name="connsiteY22" fmla="*/ 58307 h 57764"/>
                  <a:gd name="connsiteX23" fmla="*/ 10824 w 30407"/>
                  <a:gd name="connsiteY23" fmla="*/ 56174 h 57764"/>
                  <a:gd name="connsiteX24" fmla="*/ 16064 w 30407"/>
                  <a:gd name="connsiteY24" fmla="*/ 53829 h 57764"/>
                  <a:gd name="connsiteX25" fmla="*/ 20024 w 30407"/>
                  <a:gd name="connsiteY25" fmla="*/ 48558 h 57764"/>
                  <a:gd name="connsiteX26" fmla="*/ 23071 w 30407"/>
                  <a:gd name="connsiteY26" fmla="*/ 39662 h 57764"/>
                  <a:gd name="connsiteX27" fmla="*/ 24472 w 30407"/>
                  <a:gd name="connsiteY27" fmla="*/ 30705 h 57764"/>
                  <a:gd name="connsiteX28" fmla="*/ 23254 w 30407"/>
                  <a:gd name="connsiteY28" fmla="*/ 25556 h 57764"/>
                  <a:gd name="connsiteX29" fmla="*/ 19415 w 30407"/>
                  <a:gd name="connsiteY29" fmla="*/ 23332 h 57764"/>
                  <a:gd name="connsiteX30" fmla="*/ 13748 w 30407"/>
                  <a:gd name="connsiteY30" fmla="*/ 25495 h 57764"/>
                  <a:gd name="connsiteX31" fmla="*/ 8995 w 30407"/>
                  <a:gd name="connsiteY31" fmla="*/ 30705 h 57764"/>
                  <a:gd name="connsiteX32" fmla="*/ 6741 w 30407"/>
                  <a:gd name="connsiteY32" fmla="*/ 39966 h 57764"/>
                  <a:gd name="connsiteX33" fmla="*/ 5337 w 30407"/>
                  <a:gd name="connsiteY33" fmla="*/ 48253 h 57764"/>
                  <a:gd name="connsiteX34" fmla="*/ 6679 w 30407"/>
                  <a:gd name="connsiteY34" fmla="*/ 53737 h 57764"/>
                  <a:gd name="connsiteX35" fmla="*/ 10824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641" y="58307"/>
                    </a:moveTo>
                    <a:cubicBezTo>
                      <a:pt x="7350" y="58307"/>
                      <a:pt x="4780" y="57017"/>
                      <a:pt x="2931" y="54438"/>
                    </a:cubicBezTo>
                    <a:cubicBezTo>
                      <a:pt x="1083" y="51858"/>
                      <a:pt x="159" y="48822"/>
                      <a:pt x="159" y="45328"/>
                    </a:cubicBezTo>
                    <a:cubicBezTo>
                      <a:pt x="159" y="44841"/>
                      <a:pt x="291" y="43856"/>
                      <a:pt x="556" y="42373"/>
                    </a:cubicBezTo>
                    <a:cubicBezTo>
                      <a:pt x="822" y="40891"/>
                      <a:pt x="950" y="39987"/>
                      <a:pt x="950" y="39662"/>
                    </a:cubicBezTo>
                    <a:lnTo>
                      <a:pt x="8874" y="7855"/>
                    </a:lnTo>
                    <a:cubicBezTo>
                      <a:pt x="9077" y="6920"/>
                      <a:pt x="9199" y="6189"/>
                      <a:pt x="9239" y="5661"/>
                    </a:cubicBezTo>
                    <a:cubicBezTo>
                      <a:pt x="9239" y="4768"/>
                      <a:pt x="7471" y="4321"/>
                      <a:pt x="3937" y="4321"/>
                    </a:cubicBezTo>
                    <a:cubicBezTo>
                      <a:pt x="3411" y="4321"/>
                      <a:pt x="3146" y="3955"/>
                      <a:pt x="3146" y="3224"/>
                    </a:cubicBezTo>
                    <a:cubicBezTo>
                      <a:pt x="3185" y="3102"/>
                      <a:pt x="3247" y="2868"/>
                      <a:pt x="3329" y="2523"/>
                    </a:cubicBezTo>
                    <a:cubicBezTo>
                      <a:pt x="3411" y="2178"/>
                      <a:pt x="3520" y="1914"/>
                      <a:pt x="3664" y="1731"/>
                    </a:cubicBezTo>
                    <a:cubicBezTo>
                      <a:pt x="3805" y="1548"/>
                      <a:pt x="4019" y="1457"/>
                      <a:pt x="4304" y="1457"/>
                    </a:cubicBezTo>
                    <a:lnTo>
                      <a:pt x="15332" y="543"/>
                    </a:lnTo>
                    <a:cubicBezTo>
                      <a:pt x="16023" y="543"/>
                      <a:pt x="16368" y="909"/>
                      <a:pt x="16368" y="1640"/>
                    </a:cubicBezTo>
                    <a:lnTo>
                      <a:pt x="10275" y="25769"/>
                    </a:lnTo>
                    <a:cubicBezTo>
                      <a:pt x="13362" y="22722"/>
                      <a:pt x="16470" y="21199"/>
                      <a:pt x="19598" y="21199"/>
                    </a:cubicBezTo>
                    <a:cubicBezTo>
                      <a:pt x="21913" y="21199"/>
                      <a:pt x="23903" y="21808"/>
                      <a:pt x="25569" y="23027"/>
                    </a:cubicBezTo>
                    <a:cubicBezTo>
                      <a:pt x="27235" y="24245"/>
                      <a:pt x="28484" y="25860"/>
                      <a:pt x="29317" y="27871"/>
                    </a:cubicBezTo>
                    <a:cubicBezTo>
                      <a:pt x="30149" y="29882"/>
                      <a:pt x="30566" y="32025"/>
                      <a:pt x="30566" y="34300"/>
                    </a:cubicBezTo>
                    <a:cubicBezTo>
                      <a:pt x="30566" y="36940"/>
                      <a:pt x="30058" y="39662"/>
                      <a:pt x="29042" y="42464"/>
                    </a:cubicBezTo>
                    <a:cubicBezTo>
                      <a:pt x="28027" y="45267"/>
                      <a:pt x="26605" y="47877"/>
                      <a:pt x="24777" y="50294"/>
                    </a:cubicBezTo>
                    <a:cubicBezTo>
                      <a:pt x="22949" y="52711"/>
                      <a:pt x="20827" y="54651"/>
                      <a:pt x="18410" y="56113"/>
                    </a:cubicBezTo>
                    <a:cubicBezTo>
                      <a:pt x="15993" y="57576"/>
                      <a:pt x="13403" y="58307"/>
                      <a:pt x="10641" y="58307"/>
                    </a:cubicBezTo>
                    <a:close/>
                    <a:moveTo>
                      <a:pt x="10824" y="56174"/>
                    </a:moveTo>
                    <a:cubicBezTo>
                      <a:pt x="12692" y="56174"/>
                      <a:pt x="14439" y="55392"/>
                      <a:pt x="16064" y="53829"/>
                    </a:cubicBezTo>
                    <a:cubicBezTo>
                      <a:pt x="17689" y="52264"/>
                      <a:pt x="19009" y="50508"/>
                      <a:pt x="20024" y="48558"/>
                    </a:cubicBezTo>
                    <a:cubicBezTo>
                      <a:pt x="21121" y="46364"/>
                      <a:pt x="22137" y="43399"/>
                      <a:pt x="23071" y="39662"/>
                    </a:cubicBezTo>
                    <a:cubicBezTo>
                      <a:pt x="24005" y="35925"/>
                      <a:pt x="24472" y="32939"/>
                      <a:pt x="24472" y="30705"/>
                    </a:cubicBezTo>
                    <a:cubicBezTo>
                      <a:pt x="24472" y="28755"/>
                      <a:pt x="24066" y="27038"/>
                      <a:pt x="23254" y="25556"/>
                    </a:cubicBezTo>
                    <a:cubicBezTo>
                      <a:pt x="22441" y="24073"/>
                      <a:pt x="21162" y="23332"/>
                      <a:pt x="19415" y="23332"/>
                    </a:cubicBezTo>
                    <a:cubicBezTo>
                      <a:pt x="17425" y="23332"/>
                      <a:pt x="15536" y="24053"/>
                      <a:pt x="13748" y="25495"/>
                    </a:cubicBezTo>
                    <a:cubicBezTo>
                      <a:pt x="11961" y="26937"/>
                      <a:pt x="10377" y="28673"/>
                      <a:pt x="8995" y="30705"/>
                    </a:cubicBezTo>
                    <a:lnTo>
                      <a:pt x="6741" y="39966"/>
                    </a:lnTo>
                    <a:cubicBezTo>
                      <a:pt x="5848" y="43419"/>
                      <a:pt x="5380" y="46181"/>
                      <a:pt x="5337" y="48253"/>
                    </a:cubicBezTo>
                    <a:cubicBezTo>
                      <a:pt x="5337" y="50284"/>
                      <a:pt x="5786" y="52112"/>
                      <a:pt x="6679" y="53737"/>
                    </a:cubicBezTo>
                    <a:cubicBezTo>
                      <a:pt x="7572" y="55362"/>
                      <a:pt x="8955" y="56174"/>
                      <a:pt x="10824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49864A-298F-FBA9-3B83-2368C550D59A}"/>
                  </a:ext>
                </a:extLst>
              </p:cNvPr>
              <p:cNvSpPr/>
              <p:nvPr/>
            </p:nvSpPr>
            <p:spPr>
              <a:xfrm rot="-2700000">
                <a:off x="346450" y="2094841"/>
                <a:ext cx="77810" cy="27419"/>
              </a:xfrm>
              <a:custGeom>
                <a:avLst/>
                <a:gdLst>
                  <a:gd name="connsiteX0" fmla="*/ 2341 w 77810"/>
                  <a:gd name="connsiteY0" fmla="*/ 27946 h 27419"/>
                  <a:gd name="connsiteX1" fmla="*/ 757 w 77810"/>
                  <a:gd name="connsiteY1" fmla="*/ 27214 h 27419"/>
                  <a:gd name="connsiteX2" fmla="*/ 148 w 77810"/>
                  <a:gd name="connsiteY2" fmla="*/ 25630 h 27419"/>
                  <a:gd name="connsiteX3" fmla="*/ 757 w 77810"/>
                  <a:gd name="connsiteY3" fmla="*/ 23955 h 27419"/>
                  <a:gd name="connsiteX4" fmla="*/ 2341 w 77810"/>
                  <a:gd name="connsiteY4" fmla="*/ 23254 h 27419"/>
                  <a:gd name="connsiteX5" fmla="*/ 75826 w 77810"/>
                  <a:gd name="connsiteY5" fmla="*/ 23254 h 27419"/>
                  <a:gd name="connsiteX6" fmla="*/ 77319 w 77810"/>
                  <a:gd name="connsiteY6" fmla="*/ 23955 h 27419"/>
                  <a:gd name="connsiteX7" fmla="*/ 77959 w 77810"/>
                  <a:gd name="connsiteY7" fmla="*/ 25630 h 27419"/>
                  <a:gd name="connsiteX8" fmla="*/ 77319 w 77810"/>
                  <a:gd name="connsiteY8" fmla="*/ 27214 h 27419"/>
                  <a:gd name="connsiteX9" fmla="*/ 75826 w 77810"/>
                  <a:gd name="connsiteY9" fmla="*/ 27946 h 27419"/>
                  <a:gd name="connsiteX10" fmla="*/ 2341 w 77810"/>
                  <a:gd name="connsiteY10" fmla="*/ 27946 h 27419"/>
                  <a:gd name="connsiteX11" fmla="*/ 2341 w 77810"/>
                  <a:gd name="connsiteY11" fmla="*/ 5218 h 27419"/>
                  <a:gd name="connsiteX12" fmla="*/ 757 w 77810"/>
                  <a:gd name="connsiteY12" fmla="*/ 4517 h 27419"/>
                  <a:gd name="connsiteX13" fmla="*/ 148 w 77810"/>
                  <a:gd name="connsiteY13" fmla="*/ 2841 h 27419"/>
                  <a:gd name="connsiteX14" fmla="*/ 757 w 77810"/>
                  <a:gd name="connsiteY14" fmla="*/ 1257 h 27419"/>
                  <a:gd name="connsiteX15" fmla="*/ 2341 w 77810"/>
                  <a:gd name="connsiteY15" fmla="*/ 526 h 27419"/>
                  <a:gd name="connsiteX16" fmla="*/ 75826 w 77810"/>
                  <a:gd name="connsiteY16" fmla="*/ 526 h 27419"/>
                  <a:gd name="connsiteX17" fmla="*/ 77319 w 77810"/>
                  <a:gd name="connsiteY17" fmla="*/ 1257 h 27419"/>
                  <a:gd name="connsiteX18" fmla="*/ 77959 w 77810"/>
                  <a:gd name="connsiteY18" fmla="*/ 2841 h 27419"/>
                  <a:gd name="connsiteX19" fmla="*/ 77319 w 77810"/>
                  <a:gd name="connsiteY19" fmla="*/ 4517 h 27419"/>
                  <a:gd name="connsiteX20" fmla="*/ 75826 w 77810"/>
                  <a:gd name="connsiteY20" fmla="*/ 5218 h 27419"/>
                  <a:gd name="connsiteX21" fmla="*/ 2341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41" y="27946"/>
                    </a:moveTo>
                    <a:cubicBezTo>
                      <a:pt x="1691" y="27946"/>
                      <a:pt x="1163" y="27702"/>
                      <a:pt x="757" y="27214"/>
                    </a:cubicBezTo>
                    <a:cubicBezTo>
                      <a:pt x="351" y="26727"/>
                      <a:pt x="148" y="26199"/>
                      <a:pt x="148" y="25630"/>
                    </a:cubicBezTo>
                    <a:cubicBezTo>
                      <a:pt x="148" y="24980"/>
                      <a:pt x="351" y="24422"/>
                      <a:pt x="757" y="23955"/>
                    </a:cubicBezTo>
                    <a:cubicBezTo>
                      <a:pt x="1163" y="23487"/>
                      <a:pt x="1691" y="23254"/>
                      <a:pt x="2341" y="23254"/>
                    </a:cubicBezTo>
                    <a:lnTo>
                      <a:pt x="75826" y="23254"/>
                    </a:lnTo>
                    <a:cubicBezTo>
                      <a:pt x="76395" y="23254"/>
                      <a:pt x="76892" y="23487"/>
                      <a:pt x="77319" y="23955"/>
                    </a:cubicBezTo>
                    <a:cubicBezTo>
                      <a:pt x="77745" y="24422"/>
                      <a:pt x="77959" y="24980"/>
                      <a:pt x="77959" y="25630"/>
                    </a:cubicBezTo>
                    <a:cubicBezTo>
                      <a:pt x="77959" y="26199"/>
                      <a:pt x="77745" y="26727"/>
                      <a:pt x="77319" y="27214"/>
                    </a:cubicBezTo>
                    <a:cubicBezTo>
                      <a:pt x="76892" y="27702"/>
                      <a:pt x="76395" y="27946"/>
                      <a:pt x="75826" y="27946"/>
                    </a:cubicBezTo>
                    <a:lnTo>
                      <a:pt x="2341" y="27946"/>
                    </a:lnTo>
                    <a:close/>
                    <a:moveTo>
                      <a:pt x="2341" y="5218"/>
                    </a:moveTo>
                    <a:cubicBezTo>
                      <a:pt x="1691" y="5218"/>
                      <a:pt x="1163" y="4984"/>
                      <a:pt x="757" y="4517"/>
                    </a:cubicBezTo>
                    <a:cubicBezTo>
                      <a:pt x="351" y="4050"/>
                      <a:pt x="148" y="3491"/>
                      <a:pt x="148" y="2841"/>
                    </a:cubicBezTo>
                    <a:cubicBezTo>
                      <a:pt x="148" y="2273"/>
                      <a:pt x="351" y="1745"/>
                      <a:pt x="757" y="1257"/>
                    </a:cubicBezTo>
                    <a:cubicBezTo>
                      <a:pt x="1163" y="770"/>
                      <a:pt x="1691" y="526"/>
                      <a:pt x="2341" y="526"/>
                    </a:cubicBezTo>
                    <a:lnTo>
                      <a:pt x="75826" y="526"/>
                    </a:lnTo>
                    <a:cubicBezTo>
                      <a:pt x="76395" y="526"/>
                      <a:pt x="76892" y="770"/>
                      <a:pt x="77319" y="1257"/>
                    </a:cubicBezTo>
                    <a:cubicBezTo>
                      <a:pt x="77745" y="1745"/>
                      <a:pt x="77959" y="2273"/>
                      <a:pt x="77959" y="2841"/>
                    </a:cubicBezTo>
                    <a:cubicBezTo>
                      <a:pt x="77959" y="3491"/>
                      <a:pt x="77745" y="4050"/>
                      <a:pt x="77319" y="4517"/>
                    </a:cubicBezTo>
                    <a:cubicBezTo>
                      <a:pt x="76892" y="4984"/>
                      <a:pt x="76395" y="5218"/>
                      <a:pt x="75826" y="5218"/>
                    </a:cubicBezTo>
                    <a:lnTo>
                      <a:pt x="2341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38CEA8-240C-26A2-D048-66A60EF358CF}"/>
                  </a:ext>
                </a:extLst>
              </p:cNvPr>
              <p:cNvSpPr/>
              <p:nvPr/>
            </p:nvSpPr>
            <p:spPr>
              <a:xfrm rot="-2700000">
                <a:off x="435115" y="1986551"/>
                <a:ext cx="39057" cy="77932"/>
              </a:xfrm>
              <a:custGeom>
                <a:avLst/>
                <a:gdLst>
                  <a:gd name="connsiteX0" fmla="*/ 808 w 39057"/>
                  <a:gd name="connsiteY0" fmla="*/ 78440 h 77932"/>
                  <a:gd name="connsiteX1" fmla="*/ 808 w 39057"/>
                  <a:gd name="connsiteY1" fmla="*/ 74297 h 77932"/>
                  <a:gd name="connsiteX2" fmla="*/ 15432 w 39057"/>
                  <a:gd name="connsiteY2" fmla="*/ 70641 h 77932"/>
                  <a:gd name="connsiteX3" fmla="*/ 15432 w 39057"/>
                  <a:gd name="connsiteY3" fmla="*/ 9221 h 77932"/>
                  <a:gd name="connsiteX4" fmla="*/ 138 w 39057"/>
                  <a:gd name="connsiteY4" fmla="*/ 12145 h 77932"/>
                  <a:gd name="connsiteX5" fmla="*/ 138 w 39057"/>
                  <a:gd name="connsiteY5" fmla="*/ 8002 h 77932"/>
                  <a:gd name="connsiteX6" fmla="*/ 21769 w 39057"/>
                  <a:gd name="connsiteY6" fmla="*/ 507 h 77932"/>
                  <a:gd name="connsiteX7" fmla="*/ 23414 w 39057"/>
                  <a:gd name="connsiteY7" fmla="*/ 507 h 77932"/>
                  <a:gd name="connsiteX8" fmla="*/ 24206 w 39057"/>
                  <a:gd name="connsiteY8" fmla="*/ 843 h 77932"/>
                  <a:gd name="connsiteX9" fmla="*/ 24572 w 39057"/>
                  <a:gd name="connsiteY9" fmla="*/ 1543 h 77932"/>
                  <a:gd name="connsiteX10" fmla="*/ 24572 w 39057"/>
                  <a:gd name="connsiteY10" fmla="*/ 70641 h 77932"/>
                  <a:gd name="connsiteX11" fmla="*/ 39196 w 39057"/>
                  <a:gd name="connsiteY11" fmla="*/ 74297 h 77932"/>
                  <a:gd name="connsiteX12" fmla="*/ 39196 w 39057"/>
                  <a:gd name="connsiteY12" fmla="*/ 78440 h 77932"/>
                  <a:gd name="connsiteX13" fmla="*/ 808 w 39057"/>
                  <a:gd name="connsiteY13" fmla="*/ 7844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808" y="78440"/>
                    </a:moveTo>
                    <a:lnTo>
                      <a:pt x="808" y="74297"/>
                    </a:lnTo>
                    <a:cubicBezTo>
                      <a:pt x="10557" y="74297"/>
                      <a:pt x="15432" y="73078"/>
                      <a:pt x="15432" y="70641"/>
                    </a:cubicBezTo>
                    <a:lnTo>
                      <a:pt x="15432" y="9221"/>
                    </a:lnTo>
                    <a:cubicBezTo>
                      <a:pt x="11410" y="11171"/>
                      <a:pt x="6312" y="12145"/>
                      <a:pt x="138" y="12145"/>
                    </a:cubicBezTo>
                    <a:lnTo>
                      <a:pt x="138" y="8002"/>
                    </a:lnTo>
                    <a:cubicBezTo>
                      <a:pt x="9684" y="8002"/>
                      <a:pt x="16894" y="5504"/>
                      <a:pt x="21769" y="507"/>
                    </a:cubicBezTo>
                    <a:lnTo>
                      <a:pt x="23414" y="507"/>
                    </a:lnTo>
                    <a:cubicBezTo>
                      <a:pt x="23699" y="507"/>
                      <a:pt x="23963" y="619"/>
                      <a:pt x="24206" y="843"/>
                    </a:cubicBezTo>
                    <a:cubicBezTo>
                      <a:pt x="24450" y="1066"/>
                      <a:pt x="24572" y="1299"/>
                      <a:pt x="24572" y="1543"/>
                    </a:cubicBezTo>
                    <a:lnTo>
                      <a:pt x="24572" y="70641"/>
                    </a:lnTo>
                    <a:cubicBezTo>
                      <a:pt x="24572" y="73078"/>
                      <a:pt x="29446" y="74297"/>
                      <a:pt x="39196" y="74297"/>
                    </a:cubicBezTo>
                    <a:lnTo>
                      <a:pt x="39196" y="78440"/>
                    </a:lnTo>
                    <a:lnTo>
                      <a:pt x="808" y="7844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076E950-5CCA-2DA0-204D-F461EC46DE94}"/>
                  </a:ext>
                </a:extLst>
              </p:cNvPr>
              <p:cNvSpPr/>
              <p:nvPr/>
            </p:nvSpPr>
            <p:spPr>
              <a:xfrm rot="-2700000">
                <a:off x="503064" y="2010257"/>
                <a:ext cx="12856" cy="12856"/>
              </a:xfrm>
              <a:custGeom>
                <a:avLst/>
                <a:gdLst>
                  <a:gd name="connsiteX0" fmla="*/ 140 w 12856"/>
                  <a:gd name="connsiteY0" fmla="*/ 6894 h 12856"/>
                  <a:gd name="connsiteX1" fmla="*/ 2090 w 12856"/>
                  <a:gd name="connsiteY1" fmla="*/ 2386 h 12856"/>
                  <a:gd name="connsiteX2" fmla="*/ 6599 w 12856"/>
                  <a:gd name="connsiteY2" fmla="*/ 497 h 12856"/>
                  <a:gd name="connsiteX3" fmla="*/ 9738 w 12856"/>
                  <a:gd name="connsiteY3" fmla="*/ 1350 h 12856"/>
                  <a:gd name="connsiteX4" fmla="*/ 12144 w 12856"/>
                  <a:gd name="connsiteY4" fmla="*/ 3757 h 12856"/>
                  <a:gd name="connsiteX5" fmla="*/ 12997 w 12856"/>
                  <a:gd name="connsiteY5" fmla="*/ 6894 h 12856"/>
                  <a:gd name="connsiteX6" fmla="*/ 11108 w 12856"/>
                  <a:gd name="connsiteY6" fmla="*/ 11404 h 12856"/>
                  <a:gd name="connsiteX7" fmla="*/ 6599 w 12856"/>
                  <a:gd name="connsiteY7" fmla="*/ 13353 h 12856"/>
                  <a:gd name="connsiteX8" fmla="*/ 2090 w 12856"/>
                  <a:gd name="connsiteY8" fmla="*/ 11404 h 12856"/>
                  <a:gd name="connsiteX9" fmla="*/ 140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140" y="6894"/>
                    </a:moveTo>
                    <a:cubicBezTo>
                      <a:pt x="140" y="5148"/>
                      <a:pt x="790" y="3645"/>
                      <a:pt x="2090" y="2386"/>
                    </a:cubicBezTo>
                    <a:cubicBezTo>
                      <a:pt x="3390" y="1126"/>
                      <a:pt x="4893" y="497"/>
                      <a:pt x="6599" y="497"/>
                    </a:cubicBezTo>
                    <a:cubicBezTo>
                      <a:pt x="7655" y="497"/>
                      <a:pt x="8701" y="781"/>
                      <a:pt x="9738" y="1350"/>
                    </a:cubicBezTo>
                    <a:cubicBezTo>
                      <a:pt x="10773" y="1918"/>
                      <a:pt x="11575" y="2721"/>
                      <a:pt x="12144" y="3757"/>
                    </a:cubicBezTo>
                    <a:cubicBezTo>
                      <a:pt x="12713" y="4793"/>
                      <a:pt x="12997" y="5838"/>
                      <a:pt x="12997" y="6894"/>
                    </a:cubicBezTo>
                    <a:cubicBezTo>
                      <a:pt x="12997" y="8601"/>
                      <a:pt x="12367" y="10104"/>
                      <a:pt x="11108" y="11404"/>
                    </a:cubicBezTo>
                    <a:cubicBezTo>
                      <a:pt x="9849" y="12703"/>
                      <a:pt x="8346" y="13353"/>
                      <a:pt x="6599" y="13353"/>
                    </a:cubicBezTo>
                    <a:cubicBezTo>
                      <a:pt x="4893" y="13353"/>
                      <a:pt x="3390" y="12703"/>
                      <a:pt x="2090" y="11404"/>
                    </a:cubicBezTo>
                    <a:cubicBezTo>
                      <a:pt x="790" y="10104"/>
                      <a:pt x="140" y="8601"/>
                      <a:pt x="140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A8D1B70-246C-4A60-D793-E255DE4D4952}"/>
                  </a:ext>
                </a:extLst>
              </p:cNvPr>
              <p:cNvSpPr/>
              <p:nvPr/>
            </p:nvSpPr>
            <p:spPr>
              <a:xfrm rot="-2700000">
                <a:off x="495264" y="1922179"/>
                <a:ext cx="48563" cy="80491"/>
              </a:xfrm>
              <a:custGeom>
                <a:avLst/>
                <a:gdLst>
                  <a:gd name="connsiteX0" fmla="*/ 8418 w 48563"/>
                  <a:gd name="connsiteY0" fmla="*/ 73488 h 80491"/>
                  <a:gd name="connsiteX1" fmla="*/ 19508 w 48563"/>
                  <a:gd name="connsiteY1" fmla="*/ 77266 h 80491"/>
                  <a:gd name="connsiteX2" fmla="*/ 27856 w 48563"/>
                  <a:gd name="connsiteY2" fmla="*/ 74250 h 80491"/>
                  <a:gd name="connsiteX3" fmla="*/ 33827 w 48563"/>
                  <a:gd name="connsiteY3" fmla="*/ 66846 h 80491"/>
                  <a:gd name="connsiteX4" fmla="*/ 36965 w 48563"/>
                  <a:gd name="connsiteY4" fmla="*/ 56214 h 80491"/>
                  <a:gd name="connsiteX5" fmla="*/ 37666 w 48563"/>
                  <a:gd name="connsiteY5" fmla="*/ 42291 h 80491"/>
                  <a:gd name="connsiteX6" fmla="*/ 31908 w 48563"/>
                  <a:gd name="connsiteY6" fmla="*/ 50029 h 80491"/>
                  <a:gd name="connsiteX7" fmla="*/ 23286 w 48563"/>
                  <a:gd name="connsiteY7" fmla="*/ 53076 h 80491"/>
                  <a:gd name="connsiteX8" fmla="*/ 11160 w 48563"/>
                  <a:gd name="connsiteY8" fmla="*/ 49389 h 80491"/>
                  <a:gd name="connsiteX9" fmla="*/ 2964 w 48563"/>
                  <a:gd name="connsiteY9" fmla="*/ 39670 h 80491"/>
                  <a:gd name="connsiteX10" fmla="*/ 131 w 48563"/>
                  <a:gd name="connsiteY10" fmla="*/ 26814 h 80491"/>
                  <a:gd name="connsiteX11" fmla="*/ 3330 w 48563"/>
                  <a:gd name="connsiteY11" fmla="*/ 13713 h 80491"/>
                  <a:gd name="connsiteX12" fmla="*/ 12165 w 48563"/>
                  <a:gd name="connsiteY12" fmla="*/ 4055 h 80491"/>
                  <a:gd name="connsiteX13" fmla="*/ 24992 w 48563"/>
                  <a:gd name="connsiteY13" fmla="*/ 491 h 80491"/>
                  <a:gd name="connsiteX14" fmla="*/ 36874 w 48563"/>
                  <a:gd name="connsiteY14" fmla="*/ 4360 h 80491"/>
                  <a:gd name="connsiteX15" fmla="*/ 44155 w 48563"/>
                  <a:gd name="connsiteY15" fmla="*/ 14292 h 80491"/>
                  <a:gd name="connsiteX16" fmla="*/ 47689 w 48563"/>
                  <a:gd name="connsiteY16" fmla="*/ 27179 h 80491"/>
                  <a:gd name="connsiteX17" fmla="*/ 48695 w 48563"/>
                  <a:gd name="connsiteY17" fmla="*/ 40585 h 80491"/>
                  <a:gd name="connsiteX18" fmla="*/ 45374 w 48563"/>
                  <a:gd name="connsiteY18" fmla="*/ 59016 h 80491"/>
                  <a:gd name="connsiteX19" fmla="*/ 35442 w 48563"/>
                  <a:gd name="connsiteY19" fmla="*/ 74707 h 80491"/>
                  <a:gd name="connsiteX20" fmla="*/ 19508 w 48563"/>
                  <a:gd name="connsiteY20" fmla="*/ 80983 h 80491"/>
                  <a:gd name="connsiteX21" fmla="*/ 7809 w 48563"/>
                  <a:gd name="connsiteY21" fmla="*/ 77723 h 80491"/>
                  <a:gd name="connsiteX22" fmla="*/ 2995 w 48563"/>
                  <a:gd name="connsiteY22" fmla="*/ 67882 h 80491"/>
                  <a:gd name="connsiteX23" fmla="*/ 4640 w 48563"/>
                  <a:gd name="connsiteY23" fmla="*/ 63891 h 80491"/>
                  <a:gd name="connsiteX24" fmla="*/ 8662 w 48563"/>
                  <a:gd name="connsiteY24" fmla="*/ 62277 h 80491"/>
                  <a:gd name="connsiteX25" fmla="*/ 12653 w 48563"/>
                  <a:gd name="connsiteY25" fmla="*/ 63891 h 80491"/>
                  <a:gd name="connsiteX26" fmla="*/ 14268 w 48563"/>
                  <a:gd name="connsiteY26" fmla="*/ 67882 h 80491"/>
                  <a:gd name="connsiteX27" fmla="*/ 12622 w 48563"/>
                  <a:gd name="connsiteY27" fmla="*/ 71843 h 80491"/>
                  <a:gd name="connsiteX28" fmla="*/ 8662 w 48563"/>
                  <a:gd name="connsiteY28" fmla="*/ 73488 h 80491"/>
                  <a:gd name="connsiteX29" fmla="*/ 8418 w 48563"/>
                  <a:gd name="connsiteY29" fmla="*/ 73488 h 80491"/>
                  <a:gd name="connsiteX30" fmla="*/ 23773 w 48563"/>
                  <a:gd name="connsiteY30" fmla="*/ 49968 h 80491"/>
                  <a:gd name="connsiteX31" fmla="*/ 31633 w 48563"/>
                  <a:gd name="connsiteY31" fmla="*/ 46739 h 80491"/>
                  <a:gd name="connsiteX32" fmla="*/ 36051 w 48563"/>
                  <a:gd name="connsiteY32" fmla="*/ 38726 h 80491"/>
                  <a:gd name="connsiteX33" fmla="*/ 37422 w 48563"/>
                  <a:gd name="connsiteY33" fmla="*/ 29190 h 80491"/>
                  <a:gd name="connsiteX34" fmla="*/ 37422 w 48563"/>
                  <a:gd name="connsiteY34" fmla="*/ 26936 h 80491"/>
                  <a:gd name="connsiteX35" fmla="*/ 37422 w 48563"/>
                  <a:gd name="connsiteY35" fmla="*/ 26509 h 80491"/>
                  <a:gd name="connsiteX36" fmla="*/ 34832 w 48563"/>
                  <a:gd name="connsiteY36" fmla="*/ 10788 h 80491"/>
                  <a:gd name="connsiteX37" fmla="*/ 24992 w 48563"/>
                  <a:gd name="connsiteY37" fmla="*/ 3903 h 80491"/>
                  <a:gd name="connsiteX38" fmla="*/ 17497 w 48563"/>
                  <a:gd name="connsiteY38" fmla="*/ 5914 h 80491"/>
                  <a:gd name="connsiteX39" fmla="*/ 13262 w 48563"/>
                  <a:gd name="connsiteY39" fmla="*/ 11306 h 80491"/>
                  <a:gd name="connsiteX40" fmla="*/ 11526 w 48563"/>
                  <a:gd name="connsiteY40" fmla="*/ 18496 h 80491"/>
                  <a:gd name="connsiteX41" fmla="*/ 11160 w 48563"/>
                  <a:gd name="connsiteY41" fmla="*/ 26814 h 80491"/>
                  <a:gd name="connsiteX42" fmla="*/ 11770 w 48563"/>
                  <a:gd name="connsiteY42" fmla="*/ 38147 h 80491"/>
                  <a:gd name="connsiteX43" fmla="*/ 15182 w 48563"/>
                  <a:gd name="connsiteY43" fmla="*/ 46404 h 80491"/>
                  <a:gd name="connsiteX44" fmla="*/ 23773 w 48563"/>
                  <a:gd name="connsiteY44" fmla="*/ 49968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8563" h="80491">
                    <a:moveTo>
                      <a:pt x="8418" y="73488"/>
                    </a:moveTo>
                    <a:cubicBezTo>
                      <a:pt x="10531" y="76007"/>
                      <a:pt x="14227" y="77266"/>
                      <a:pt x="19508" y="77266"/>
                    </a:cubicBezTo>
                    <a:cubicBezTo>
                      <a:pt x="22514" y="77266"/>
                      <a:pt x="25296" y="76261"/>
                      <a:pt x="27856" y="74250"/>
                    </a:cubicBezTo>
                    <a:cubicBezTo>
                      <a:pt x="30415" y="72239"/>
                      <a:pt x="32405" y="69771"/>
                      <a:pt x="33827" y="66846"/>
                    </a:cubicBezTo>
                    <a:cubicBezTo>
                      <a:pt x="35452" y="63516"/>
                      <a:pt x="36498" y="59971"/>
                      <a:pt x="36965" y="56214"/>
                    </a:cubicBezTo>
                    <a:cubicBezTo>
                      <a:pt x="37432" y="52456"/>
                      <a:pt x="37666" y="47815"/>
                      <a:pt x="37666" y="42291"/>
                    </a:cubicBezTo>
                    <a:cubicBezTo>
                      <a:pt x="36326" y="45419"/>
                      <a:pt x="34406" y="47998"/>
                      <a:pt x="31908" y="50029"/>
                    </a:cubicBezTo>
                    <a:cubicBezTo>
                      <a:pt x="29409" y="52060"/>
                      <a:pt x="26535" y="53076"/>
                      <a:pt x="23286" y="53076"/>
                    </a:cubicBezTo>
                    <a:cubicBezTo>
                      <a:pt x="18777" y="53076"/>
                      <a:pt x="14735" y="51847"/>
                      <a:pt x="11160" y="49389"/>
                    </a:cubicBezTo>
                    <a:cubicBezTo>
                      <a:pt x="7585" y="46932"/>
                      <a:pt x="4853" y="43692"/>
                      <a:pt x="2964" y="39670"/>
                    </a:cubicBezTo>
                    <a:cubicBezTo>
                      <a:pt x="1076" y="35649"/>
                      <a:pt x="131" y="31363"/>
                      <a:pt x="131" y="26814"/>
                    </a:cubicBezTo>
                    <a:cubicBezTo>
                      <a:pt x="131" y="22142"/>
                      <a:pt x="1197" y="17775"/>
                      <a:pt x="3330" y="13713"/>
                    </a:cubicBezTo>
                    <a:cubicBezTo>
                      <a:pt x="5463" y="9651"/>
                      <a:pt x="8408" y="6432"/>
                      <a:pt x="12165" y="4055"/>
                    </a:cubicBezTo>
                    <a:cubicBezTo>
                      <a:pt x="15923" y="1679"/>
                      <a:pt x="20198" y="491"/>
                      <a:pt x="24992" y="491"/>
                    </a:cubicBezTo>
                    <a:cubicBezTo>
                      <a:pt x="29744" y="491"/>
                      <a:pt x="33705" y="1780"/>
                      <a:pt x="36874" y="4360"/>
                    </a:cubicBezTo>
                    <a:cubicBezTo>
                      <a:pt x="40042" y="6940"/>
                      <a:pt x="42469" y="10250"/>
                      <a:pt x="44155" y="14292"/>
                    </a:cubicBezTo>
                    <a:cubicBezTo>
                      <a:pt x="45841" y="18334"/>
                      <a:pt x="47019" y="22630"/>
                      <a:pt x="47689" y="27179"/>
                    </a:cubicBezTo>
                    <a:cubicBezTo>
                      <a:pt x="48360" y="31729"/>
                      <a:pt x="48695" y="36197"/>
                      <a:pt x="48695" y="40585"/>
                    </a:cubicBezTo>
                    <a:cubicBezTo>
                      <a:pt x="48695" y="46597"/>
                      <a:pt x="47587" y="52741"/>
                      <a:pt x="45374" y="59016"/>
                    </a:cubicBezTo>
                    <a:cubicBezTo>
                      <a:pt x="43160" y="65293"/>
                      <a:pt x="39849" y="70523"/>
                      <a:pt x="35442" y="74707"/>
                    </a:cubicBezTo>
                    <a:cubicBezTo>
                      <a:pt x="31034" y="78891"/>
                      <a:pt x="25723" y="80983"/>
                      <a:pt x="19508" y="80983"/>
                    </a:cubicBezTo>
                    <a:cubicBezTo>
                      <a:pt x="14917" y="80983"/>
                      <a:pt x="11018" y="79896"/>
                      <a:pt x="7809" y="77723"/>
                    </a:cubicBezTo>
                    <a:cubicBezTo>
                      <a:pt x="4600" y="75550"/>
                      <a:pt x="2995" y="72270"/>
                      <a:pt x="2995" y="67882"/>
                    </a:cubicBezTo>
                    <a:cubicBezTo>
                      <a:pt x="2995" y="66298"/>
                      <a:pt x="3544" y="64968"/>
                      <a:pt x="4640" y="63891"/>
                    </a:cubicBezTo>
                    <a:cubicBezTo>
                      <a:pt x="5737" y="62815"/>
                      <a:pt x="7077" y="62277"/>
                      <a:pt x="8662" y="62277"/>
                    </a:cubicBezTo>
                    <a:cubicBezTo>
                      <a:pt x="10246" y="62277"/>
                      <a:pt x="11577" y="62815"/>
                      <a:pt x="12653" y="63891"/>
                    </a:cubicBezTo>
                    <a:cubicBezTo>
                      <a:pt x="13730" y="64968"/>
                      <a:pt x="14268" y="66298"/>
                      <a:pt x="14268" y="67882"/>
                    </a:cubicBezTo>
                    <a:cubicBezTo>
                      <a:pt x="14268" y="69426"/>
                      <a:pt x="13719" y="70746"/>
                      <a:pt x="12622" y="71843"/>
                    </a:cubicBezTo>
                    <a:cubicBezTo>
                      <a:pt x="11525" y="72940"/>
                      <a:pt x="10205" y="73488"/>
                      <a:pt x="8662" y="73488"/>
                    </a:cubicBezTo>
                    <a:lnTo>
                      <a:pt x="8418" y="73488"/>
                    </a:lnTo>
                    <a:close/>
                    <a:moveTo>
                      <a:pt x="23773" y="49968"/>
                    </a:moveTo>
                    <a:cubicBezTo>
                      <a:pt x="26982" y="49968"/>
                      <a:pt x="29602" y="48892"/>
                      <a:pt x="31633" y="46739"/>
                    </a:cubicBezTo>
                    <a:cubicBezTo>
                      <a:pt x="33665" y="44586"/>
                      <a:pt x="35137" y="41915"/>
                      <a:pt x="36051" y="38726"/>
                    </a:cubicBezTo>
                    <a:cubicBezTo>
                      <a:pt x="36965" y="35537"/>
                      <a:pt x="37422" y="32359"/>
                      <a:pt x="37422" y="29190"/>
                    </a:cubicBezTo>
                    <a:lnTo>
                      <a:pt x="37422" y="26936"/>
                    </a:lnTo>
                    <a:lnTo>
                      <a:pt x="37422" y="26509"/>
                    </a:lnTo>
                    <a:cubicBezTo>
                      <a:pt x="37422" y="20619"/>
                      <a:pt x="36559" y="15379"/>
                      <a:pt x="34832" y="10788"/>
                    </a:cubicBezTo>
                    <a:cubicBezTo>
                      <a:pt x="33106" y="6198"/>
                      <a:pt x="29826" y="3903"/>
                      <a:pt x="24992" y="3903"/>
                    </a:cubicBezTo>
                    <a:cubicBezTo>
                      <a:pt x="21904" y="3903"/>
                      <a:pt x="19406" y="4573"/>
                      <a:pt x="17497" y="5914"/>
                    </a:cubicBezTo>
                    <a:cubicBezTo>
                      <a:pt x="15588" y="7254"/>
                      <a:pt x="14176" y="9052"/>
                      <a:pt x="13262" y="11306"/>
                    </a:cubicBezTo>
                    <a:cubicBezTo>
                      <a:pt x="12348" y="13561"/>
                      <a:pt x="11770" y="15957"/>
                      <a:pt x="11526" y="18496"/>
                    </a:cubicBezTo>
                    <a:cubicBezTo>
                      <a:pt x="11282" y="21035"/>
                      <a:pt x="11160" y="23808"/>
                      <a:pt x="11160" y="26814"/>
                    </a:cubicBezTo>
                    <a:cubicBezTo>
                      <a:pt x="11160" y="31241"/>
                      <a:pt x="11363" y="35019"/>
                      <a:pt x="11770" y="38147"/>
                    </a:cubicBezTo>
                    <a:cubicBezTo>
                      <a:pt x="12175" y="41275"/>
                      <a:pt x="13313" y="44027"/>
                      <a:pt x="15182" y="46404"/>
                    </a:cubicBezTo>
                    <a:cubicBezTo>
                      <a:pt x="17050" y="48780"/>
                      <a:pt x="19914" y="49968"/>
                      <a:pt x="23773" y="49968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A5F6-CBCF-1973-6432-468C78074496}"/>
                  </a:ext>
                </a:extLst>
              </p:cNvPr>
              <p:cNvSpPr/>
              <p:nvPr/>
            </p:nvSpPr>
            <p:spPr>
              <a:xfrm rot="-2700000">
                <a:off x="547077" y="1904618"/>
                <a:ext cx="42957" cy="53011"/>
              </a:xfrm>
              <a:custGeom>
                <a:avLst/>
                <a:gdLst>
                  <a:gd name="connsiteX0" fmla="*/ 4273 w 42957"/>
                  <a:gd name="connsiteY0" fmla="*/ 45021 h 53011"/>
                  <a:gd name="connsiteX1" fmla="*/ 16886 w 42957"/>
                  <a:gd name="connsiteY1" fmla="*/ 50383 h 53011"/>
                  <a:gd name="connsiteX2" fmla="*/ 24716 w 42957"/>
                  <a:gd name="connsiteY2" fmla="*/ 48982 h 53011"/>
                  <a:gd name="connsiteX3" fmla="*/ 30839 w 42957"/>
                  <a:gd name="connsiteY3" fmla="*/ 44778 h 53011"/>
                  <a:gd name="connsiteX4" fmla="*/ 33277 w 42957"/>
                  <a:gd name="connsiteY4" fmla="*/ 37953 h 53011"/>
                  <a:gd name="connsiteX5" fmla="*/ 31114 w 42957"/>
                  <a:gd name="connsiteY5" fmla="*/ 33017 h 53011"/>
                  <a:gd name="connsiteX6" fmla="*/ 25782 w 42957"/>
                  <a:gd name="connsiteY6" fmla="*/ 30397 h 53011"/>
                  <a:gd name="connsiteX7" fmla="*/ 19445 w 42957"/>
                  <a:gd name="connsiteY7" fmla="*/ 29118 h 53011"/>
                  <a:gd name="connsiteX8" fmla="*/ 12316 w 42957"/>
                  <a:gd name="connsiteY8" fmla="*/ 25066 h 53011"/>
                  <a:gd name="connsiteX9" fmla="*/ 9513 w 42957"/>
                  <a:gd name="connsiteY9" fmla="*/ 17845 h 53011"/>
                  <a:gd name="connsiteX10" fmla="*/ 12346 w 42957"/>
                  <a:gd name="connsiteY10" fmla="*/ 8675 h 53011"/>
                  <a:gd name="connsiteX11" fmla="*/ 19810 w 42957"/>
                  <a:gd name="connsiteY11" fmla="*/ 2582 h 53011"/>
                  <a:gd name="connsiteX12" fmla="*/ 29377 w 42957"/>
                  <a:gd name="connsiteY12" fmla="*/ 479 h 53011"/>
                  <a:gd name="connsiteX13" fmla="*/ 38913 w 42957"/>
                  <a:gd name="connsiteY13" fmla="*/ 3008 h 53011"/>
                  <a:gd name="connsiteX14" fmla="*/ 43087 w 42957"/>
                  <a:gd name="connsiteY14" fmla="*/ 10533 h 53011"/>
                  <a:gd name="connsiteX15" fmla="*/ 41594 w 42957"/>
                  <a:gd name="connsiteY15" fmla="*/ 15256 h 53011"/>
                  <a:gd name="connsiteX16" fmla="*/ 37420 w 42957"/>
                  <a:gd name="connsiteY16" fmla="*/ 17297 h 53011"/>
                  <a:gd name="connsiteX17" fmla="*/ 34739 w 42957"/>
                  <a:gd name="connsiteY17" fmla="*/ 16292 h 53011"/>
                  <a:gd name="connsiteX18" fmla="*/ 33642 w 42957"/>
                  <a:gd name="connsiteY18" fmla="*/ 13763 h 53011"/>
                  <a:gd name="connsiteX19" fmla="*/ 34404 w 42957"/>
                  <a:gd name="connsiteY19" fmla="*/ 11082 h 53011"/>
                  <a:gd name="connsiteX20" fmla="*/ 36445 w 42957"/>
                  <a:gd name="connsiteY20" fmla="*/ 9040 h 53011"/>
                  <a:gd name="connsiteX21" fmla="*/ 39126 w 42957"/>
                  <a:gd name="connsiteY21" fmla="*/ 8279 h 53011"/>
                  <a:gd name="connsiteX22" fmla="*/ 35257 w 42957"/>
                  <a:gd name="connsiteY22" fmla="*/ 4623 h 53011"/>
                  <a:gd name="connsiteX23" fmla="*/ 29194 w 42957"/>
                  <a:gd name="connsiteY23" fmla="*/ 3465 h 53011"/>
                  <a:gd name="connsiteX24" fmla="*/ 23222 w 42957"/>
                  <a:gd name="connsiteY24" fmla="*/ 4684 h 53011"/>
                  <a:gd name="connsiteX25" fmla="*/ 18440 w 42957"/>
                  <a:gd name="connsiteY25" fmla="*/ 8218 h 53011"/>
                  <a:gd name="connsiteX26" fmla="*/ 16642 w 42957"/>
                  <a:gd name="connsiteY26" fmla="*/ 13641 h 53011"/>
                  <a:gd name="connsiteX27" fmla="*/ 18135 w 42957"/>
                  <a:gd name="connsiteY27" fmla="*/ 17358 h 53011"/>
                  <a:gd name="connsiteX28" fmla="*/ 21821 w 42957"/>
                  <a:gd name="connsiteY28" fmla="*/ 19673 h 53011"/>
                  <a:gd name="connsiteX29" fmla="*/ 28585 w 42957"/>
                  <a:gd name="connsiteY29" fmla="*/ 21014 h 53011"/>
                  <a:gd name="connsiteX30" fmla="*/ 34587 w 42957"/>
                  <a:gd name="connsiteY30" fmla="*/ 23421 h 53011"/>
                  <a:gd name="connsiteX31" fmla="*/ 38852 w 42957"/>
                  <a:gd name="connsiteY31" fmla="*/ 27838 h 53011"/>
                  <a:gd name="connsiteX32" fmla="*/ 40406 w 42957"/>
                  <a:gd name="connsiteY32" fmla="*/ 33931 h 53011"/>
                  <a:gd name="connsiteX33" fmla="*/ 37999 w 42957"/>
                  <a:gd name="connsiteY33" fmla="*/ 42492 h 53011"/>
                  <a:gd name="connsiteX34" fmla="*/ 32058 w 42957"/>
                  <a:gd name="connsiteY34" fmla="*/ 49226 h 53011"/>
                  <a:gd name="connsiteX35" fmla="*/ 16764 w 42957"/>
                  <a:gd name="connsiteY35" fmla="*/ 53491 h 53011"/>
                  <a:gd name="connsiteX36" fmla="*/ 5339 w 42957"/>
                  <a:gd name="connsiteY36" fmla="*/ 50627 h 53011"/>
                  <a:gd name="connsiteX37" fmla="*/ 129 w 42957"/>
                  <a:gd name="connsiteY37" fmla="*/ 42097 h 53011"/>
                  <a:gd name="connsiteX38" fmla="*/ 1988 w 42957"/>
                  <a:gd name="connsiteY38" fmla="*/ 36521 h 53011"/>
                  <a:gd name="connsiteX39" fmla="*/ 7075 w 42957"/>
                  <a:gd name="connsiteY39" fmla="*/ 34175 h 53011"/>
                  <a:gd name="connsiteX40" fmla="*/ 10244 w 42957"/>
                  <a:gd name="connsiteY40" fmla="*/ 35303 h 53011"/>
                  <a:gd name="connsiteX41" fmla="*/ 11523 w 42957"/>
                  <a:gd name="connsiteY41" fmla="*/ 38319 h 53011"/>
                  <a:gd name="connsiteX42" fmla="*/ 9513 w 42957"/>
                  <a:gd name="connsiteY42" fmla="*/ 43010 h 53011"/>
                  <a:gd name="connsiteX43" fmla="*/ 4821 w 42957"/>
                  <a:gd name="connsiteY43" fmla="*/ 45021 h 53011"/>
                  <a:gd name="connsiteX44" fmla="*/ 4273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273" y="45021"/>
                    </a:moveTo>
                    <a:cubicBezTo>
                      <a:pt x="6345" y="48596"/>
                      <a:pt x="10549" y="50383"/>
                      <a:pt x="16886" y="50383"/>
                    </a:cubicBezTo>
                    <a:cubicBezTo>
                      <a:pt x="19648" y="50383"/>
                      <a:pt x="22258" y="49916"/>
                      <a:pt x="24716" y="48982"/>
                    </a:cubicBezTo>
                    <a:cubicBezTo>
                      <a:pt x="27173" y="48047"/>
                      <a:pt x="29214" y="46646"/>
                      <a:pt x="30839" y="44778"/>
                    </a:cubicBezTo>
                    <a:cubicBezTo>
                      <a:pt x="32464" y="42909"/>
                      <a:pt x="33277" y="40634"/>
                      <a:pt x="33277" y="37953"/>
                    </a:cubicBezTo>
                    <a:cubicBezTo>
                      <a:pt x="33277" y="35962"/>
                      <a:pt x="32556" y="34317"/>
                      <a:pt x="31114" y="33017"/>
                    </a:cubicBezTo>
                    <a:cubicBezTo>
                      <a:pt x="29671" y="31718"/>
                      <a:pt x="27894" y="30844"/>
                      <a:pt x="25782" y="30397"/>
                    </a:cubicBezTo>
                    <a:lnTo>
                      <a:pt x="19445" y="29118"/>
                    </a:lnTo>
                    <a:cubicBezTo>
                      <a:pt x="16561" y="28386"/>
                      <a:pt x="14184" y="27036"/>
                      <a:pt x="12316" y="25066"/>
                    </a:cubicBezTo>
                    <a:cubicBezTo>
                      <a:pt x="10447" y="23096"/>
                      <a:pt x="9513" y="20689"/>
                      <a:pt x="9513" y="17845"/>
                    </a:cubicBezTo>
                    <a:cubicBezTo>
                      <a:pt x="9513" y="14392"/>
                      <a:pt x="10457" y="11336"/>
                      <a:pt x="12346" y="8675"/>
                    </a:cubicBezTo>
                    <a:cubicBezTo>
                      <a:pt x="14235" y="6014"/>
                      <a:pt x="16723" y="3983"/>
                      <a:pt x="19810" y="2582"/>
                    </a:cubicBezTo>
                    <a:cubicBezTo>
                      <a:pt x="22898" y="1180"/>
                      <a:pt x="26087" y="479"/>
                      <a:pt x="29377" y="479"/>
                    </a:cubicBezTo>
                    <a:cubicBezTo>
                      <a:pt x="32952" y="479"/>
                      <a:pt x="36130" y="1322"/>
                      <a:pt x="38913" y="3008"/>
                    </a:cubicBezTo>
                    <a:cubicBezTo>
                      <a:pt x="41695" y="4694"/>
                      <a:pt x="43087" y="7203"/>
                      <a:pt x="43087" y="10533"/>
                    </a:cubicBezTo>
                    <a:cubicBezTo>
                      <a:pt x="43087" y="12320"/>
                      <a:pt x="42589" y="13895"/>
                      <a:pt x="41594" y="15256"/>
                    </a:cubicBezTo>
                    <a:cubicBezTo>
                      <a:pt x="40599" y="16616"/>
                      <a:pt x="39207" y="17297"/>
                      <a:pt x="37420" y="17297"/>
                    </a:cubicBezTo>
                    <a:cubicBezTo>
                      <a:pt x="36364" y="17297"/>
                      <a:pt x="35470" y="16962"/>
                      <a:pt x="34739" y="16292"/>
                    </a:cubicBezTo>
                    <a:cubicBezTo>
                      <a:pt x="34008" y="15621"/>
                      <a:pt x="33642" y="14778"/>
                      <a:pt x="33642" y="13763"/>
                    </a:cubicBezTo>
                    <a:cubicBezTo>
                      <a:pt x="33642" y="12829"/>
                      <a:pt x="33896" y="11935"/>
                      <a:pt x="34404" y="11082"/>
                    </a:cubicBezTo>
                    <a:cubicBezTo>
                      <a:pt x="34912" y="10229"/>
                      <a:pt x="35592" y="9548"/>
                      <a:pt x="36445" y="9040"/>
                    </a:cubicBezTo>
                    <a:cubicBezTo>
                      <a:pt x="37298" y="8533"/>
                      <a:pt x="38192" y="8279"/>
                      <a:pt x="39126" y="8279"/>
                    </a:cubicBezTo>
                    <a:cubicBezTo>
                      <a:pt x="38436" y="6613"/>
                      <a:pt x="37146" y="5395"/>
                      <a:pt x="35257" y="4623"/>
                    </a:cubicBezTo>
                    <a:cubicBezTo>
                      <a:pt x="33368" y="3851"/>
                      <a:pt x="31347" y="3465"/>
                      <a:pt x="29194" y="3465"/>
                    </a:cubicBezTo>
                    <a:cubicBezTo>
                      <a:pt x="27204" y="3465"/>
                      <a:pt x="25213" y="3871"/>
                      <a:pt x="23222" y="4684"/>
                    </a:cubicBezTo>
                    <a:cubicBezTo>
                      <a:pt x="21232" y="5496"/>
                      <a:pt x="19638" y="6674"/>
                      <a:pt x="18440" y="8218"/>
                    </a:cubicBezTo>
                    <a:cubicBezTo>
                      <a:pt x="17241" y="9762"/>
                      <a:pt x="16642" y="11569"/>
                      <a:pt x="16642" y="13641"/>
                    </a:cubicBezTo>
                    <a:cubicBezTo>
                      <a:pt x="16642" y="15063"/>
                      <a:pt x="17140" y="16302"/>
                      <a:pt x="18135" y="17358"/>
                    </a:cubicBezTo>
                    <a:cubicBezTo>
                      <a:pt x="19130" y="18414"/>
                      <a:pt x="20359" y="19186"/>
                      <a:pt x="21821" y="19673"/>
                    </a:cubicBezTo>
                    <a:lnTo>
                      <a:pt x="28585" y="21014"/>
                    </a:lnTo>
                    <a:cubicBezTo>
                      <a:pt x="30778" y="21461"/>
                      <a:pt x="32779" y="22263"/>
                      <a:pt x="34587" y="23421"/>
                    </a:cubicBezTo>
                    <a:cubicBezTo>
                      <a:pt x="36394" y="24578"/>
                      <a:pt x="37816" y="26051"/>
                      <a:pt x="38852" y="27838"/>
                    </a:cubicBezTo>
                    <a:cubicBezTo>
                      <a:pt x="39888" y="29625"/>
                      <a:pt x="40406" y="31657"/>
                      <a:pt x="40406" y="33931"/>
                    </a:cubicBezTo>
                    <a:cubicBezTo>
                      <a:pt x="40406" y="36816"/>
                      <a:pt x="39603" y="39669"/>
                      <a:pt x="37999" y="42492"/>
                    </a:cubicBezTo>
                    <a:cubicBezTo>
                      <a:pt x="36394" y="45316"/>
                      <a:pt x="34414" y="47560"/>
                      <a:pt x="32058" y="49226"/>
                    </a:cubicBezTo>
                    <a:cubicBezTo>
                      <a:pt x="27874" y="52069"/>
                      <a:pt x="22776" y="53491"/>
                      <a:pt x="16764" y="53491"/>
                    </a:cubicBezTo>
                    <a:cubicBezTo>
                      <a:pt x="12620" y="53491"/>
                      <a:pt x="8812" y="52536"/>
                      <a:pt x="5339" y="50627"/>
                    </a:cubicBezTo>
                    <a:cubicBezTo>
                      <a:pt x="1866" y="48718"/>
                      <a:pt x="129" y="45874"/>
                      <a:pt x="129" y="42097"/>
                    </a:cubicBezTo>
                    <a:cubicBezTo>
                      <a:pt x="129" y="39944"/>
                      <a:pt x="749" y="38085"/>
                      <a:pt x="1988" y="36521"/>
                    </a:cubicBezTo>
                    <a:cubicBezTo>
                      <a:pt x="3226" y="34957"/>
                      <a:pt x="4922" y="34175"/>
                      <a:pt x="7075" y="34175"/>
                    </a:cubicBezTo>
                    <a:cubicBezTo>
                      <a:pt x="8335" y="34175"/>
                      <a:pt x="9391" y="34551"/>
                      <a:pt x="10244" y="35303"/>
                    </a:cubicBezTo>
                    <a:cubicBezTo>
                      <a:pt x="11097" y="36054"/>
                      <a:pt x="11523" y="37059"/>
                      <a:pt x="11523" y="38319"/>
                    </a:cubicBezTo>
                    <a:cubicBezTo>
                      <a:pt x="11523" y="40106"/>
                      <a:pt x="10853" y="41670"/>
                      <a:pt x="9513" y="43010"/>
                    </a:cubicBezTo>
                    <a:cubicBezTo>
                      <a:pt x="8172" y="44351"/>
                      <a:pt x="6608" y="45021"/>
                      <a:pt x="4821" y="45021"/>
                    </a:cubicBezTo>
                    <a:lnTo>
                      <a:pt x="4273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9" name="Graphic 230">
              <a:extLst>
                <a:ext uri="{FF2B5EF4-FFF2-40B4-BE49-F238E27FC236}">
                  <a16:creationId xmlns:a16="http://schemas.microsoft.com/office/drawing/2014/main" id="{C3CF45F0-F84D-13C3-DE72-A2370C32E2A2}"/>
                </a:ext>
              </a:extLst>
            </p:cNvPr>
            <p:cNvGrpSpPr/>
            <p:nvPr/>
          </p:nvGrpSpPr>
          <p:grpSpPr>
            <a:xfrm rot="2700000">
              <a:off x="362408" y="1807143"/>
              <a:ext cx="472278" cy="472278"/>
              <a:chOff x="262928" y="1872290"/>
              <a:chExt cx="472278" cy="472278"/>
            </a:xfrm>
            <a:solidFill>
              <a:srgbClr val="26262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5081A1E-F372-6848-719C-BAEC3CB1FB43}"/>
                  </a:ext>
                </a:extLst>
              </p:cNvPr>
              <p:cNvSpPr/>
              <p:nvPr/>
            </p:nvSpPr>
            <p:spPr>
              <a:xfrm rot="-2700000">
                <a:off x="291415" y="2258903"/>
                <a:ext cx="36134" cy="79943"/>
              </a:xfrm>
              <a:custGeom>
                <a:avLst/>
                <a:gdLst>
                  <a:gd name="connsiteX0" fmla="*/ 200 w 36134"/>
                  <a:gd name="connsiteY0" fmla="*/ 80521 h 79943"/>
                  <a:gd name="connsiteX1" fmla="*/ 200 w 36134"/>
                  <a:gd name="connsiteY1" fmla="*/ 76378 h 79943"/>
                  <a:gd name="connsiteX2" fmla="*/ 12812 w 36134"/>
                  <a:gd name="connsiteY2" fmla="*/ 72722 h 79943"/>
                  <a:gd name="connsiteX3" fmla="*/ 12812 w 36134"/>
                  <a:gd name="connsiteY3" fmla="*/ 8438 h 79943"/>
                  <a:gd name="connsiteX4" fmla="*/ 200 w 36134"/>
                  <a:gd name="connsiteY4" fmla="*/ 4721 h 79943"/>
                  <a:gd name="connsiteX5" fmla="*/ 200 w 36134"/>
                  <a:gd name="connsiteY5" fmla="*/ 578 h 79943"/>
                  <a:gd name="connsiteX6" fmla="*/ 36335 w 36134"/>
                  <a:gd name="connsiteY6" fmla="*/ 578 h 79943"/>
                  <a:gd name="connsiteX7" fmla="*/ 36335 w 36134"/>
                  <a:gd name="connsiteY7" fmla="*/ 4721 h 79943"/>
                  <a:gd name="connsiteX8" fmla="*/ 23719 w 36134"/>
                  <a:gd name="connsiteY8" fmla="*/ 8438 h 79943"/>
                  <a:gd name="connsiteX9" fmla="*/ 23719 w 36134"/>
                  <a:gd name="connsiteY9" fmla="*/ 72722 h 79943"/>
                  <a:gd name="connsiteX10" fmla="*/ 36335 w 36134"/>
                  <a:gd name="connsiteY10" fmla="*/ 76378 h 79943"/>
                  <a:gd name="connsiteX11" fmla="*/ 36335 w 36134"/>
                  <a:gd name="connsiteY11" fmla="*/ 80521 h 79943"/>
                  <a:gd name="connsiteX12" fmla="*/ 200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200" y="80521"/>
                    </a:moveTo>
                    <a:lnTo>
                      <a:pt x="200" y="76378"/>
                    </a:lnTo>
                    <a:cubicBezTo>
                      <a:pt x="8608" y="76378"/>
                      <a:pt x="12812" y="75159"/>
                      <a:pt x="12812" y="72722"/>
                    </a:cubicBezTo>
                    <a:lnTo>
                      <a:pt x="12812" y="8438"/>
                    </a:lnTo>
                    <a:cubicBezTo>
                      <a:pt x="12812" y="5960"/>
                      <a:pt x="8608" y="4721"/>
                      <a:pt x="200" y="4721"/>
                    </a:cubicBezTo>
                    <a:lnTo>
                      <a:pt x="200" y="578"/>
                    </a:lnTo>
                    <a:lnTo>
                      <a:pt x="36335" y="578"/>
                    </a:lnTo>
                    <a:lnTo>
                      <a:pt x="36335" y="4721"/>
                    </a:lnTo>
                    <a:cubicBezTo>
                      <a:pt x="27923" y="4721"/>
                      <a:pt x="23719" y="5960"/>
                      <a:pt x="23719" y="8438"/>
                    </a:cubicBezTo>
                    <a:lnTo>
                      <a:pt x="23719" y="72722"/>
                    </a:lnTo>
                    <a:cubicBezTo>
                      <a:pt x="23719" y="75159"/>
                      <a:pt x="27923" y="76378"/>
                      <a:pt x="36335" y="76378"/>
                    </a:cubicBezTo>
                    <a:lnTo>
                      <a:pt x="36335" y="80521"/>
                    </a:lnTo>
                    <a:lnTo>
                      <a:pt x="200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EEFAAF5-7B59-1F8E-D904-9BFA2BECC47F}"/>
                  </a:ext>
                </a:extLst>
              </p:cNvPr>
              <p:cNvSpPr/>
              <p:nvPr/>
            </p:nvSpPr>
            <p:spPr>
              <a:xfrm rot="-2700000">
                <a:off x="316279" y="2214145"/>
                <a:ext cx="75923" cy="79943"/>
              </a:xfrm>
              <a:custGeom>
                <a:avLst/>
                <a:gdLst>
                  <a:gd name="connsiteX0" fmla="*/ 15736 w 75923"/>
                  <a:gd name="connsiteY0" fmla="*/ 80510 h 79943"/>
                  <a:gd name="connsiteX1" fmla="*/ 15736 w 75923"/>
                  <a:gd name="connsiteY1" fmla="*/ 76366 h 79943"/>
                  <a:gd name="connsiteX2" fmla="*/ 27189 w 75923"/>
                  <a:gd name="connsiteY2" fmla="*/ 75726 h 79943"/>
                  <a:gd name="connsiteX3" fmla="*/ 32734 w 75923"/>
                  <a:gd name="connsiteY3" fmla="*/ 72710 h 79943"/>
                  <a:gd name="connsiteX4" fmla="*/ 32734 w 75923"/>
                  <a:gd name="connsiteY4" fmla="*/ 8426 h 79943"/>
                  <a:gd name="connsiteX5" fmla="*/ 31334 w 75923"/>
                  <a:gd name="connsiteY5" fmla="*/ 5319 h 79943"/>
                  <a:gd name="connsiteX6" fmla="*/ 26764 w 75923"/>
                  <a:gd name="connsiteY6" fmla="*/ 4710 h 79943"/>
                  <a:gd name="connsiteX7" fmla="*/ 21889 w 75923"/>
                  <a:gd name="connsiteY7" fmla="*/ 4710 h 79943"/>
                  <a:gd name="connsiteX8" fmla="*/ 8178 w 75923"/>
                  <a:gd name="connsiteY8" fmla="*/ 8914 h 79943"/>
                  <a:gd name="connsiteX9" fmla="*/ 5132 w 75923"/>
                  <a:gd name="connsiteY9" fmla="*/ 15708 h 79943"/>
                  <a:gd name="connsiteX10" fmla="*/ 3608 w 75923"/>
                  <a:gd name="connsiteY10" fmla="*/ 27376 h 79943"/>
                  <a:gd name="connsiteX11" fmla="*/ 195 w 75923"/>
                  <a:gd name="connsiteY11" fmla="*/ 27376 h 79943"/>
                  <a:gd name="connsiteX12" fmla="*/ 2449 w 75923"/>
                  <a:gd name="connsiteY12" fmla="*/ 566 h 79943"/>
                  <a:gd name="connsiteX13" fmla="*/ 73923 w 75923"/>
                  <a:gd name="connsiteY13" fmla="*/ 566 h 79943"/>
                  <a:gd name="connsiteX14" fmla="*/ 76118 w 75923"/>
                  <a:gd name="connsiteY14" fmla="*/ 27376 h 79943"/>
                  <a:gd name="connsiteX15" fmla="*/ 72706 w 75923"/>
                  <a:gd name="connsiteY15" fmla="*/ 27376 h 79943"/>
                  <a:gd name="connsiteX16" fmla="*/ 71213 w 75923"/>
                  <a:gd name="connsiteY16" fmla="*/ 15403 h 79943"/>
                  <a:gd name="connsiteX17" fmla="*/ 68198 w 75923"/>
                  <a:gd name="connsiteY17" fmla="*/ 8914 h 79943"/>
                  <a:gd name="connsiteX18" fmla="*/ 54487 w 75923"/>
                  <a:gd name="connsiteY18" fmla="*/ 4710 h 79943"/>
                  <a:gd name="connsiteX19" fmla="*/ 49550 w 75923"/>
                  <a:gd name="connsiteY19" fmla="*/ 4710 h 79943"/>
                  <a:gd name="connsiteX20" fmla="*/ 46294 w 75923"/>
                  <a:gd name="connsiteY20" fmla="*/ 4892 h 79943"/>
                  <a:gd name="connsiteX21" fmla="*/ 44371 w 75923"/>
                  <a:gd name="connsiteY21" fmla="*/ 5898 h 79943"/>
                  <a:gd name="connsiteX22" fmla="*/ 43642 w 75923"/>
                  <a:gd name="connsiteY22" fmla="*/ 8426 h 79943"/>
                  <a:gd name="connsiteX23" fmla="*/ 43642 w 75923"/>
                  <a:gd name="connsiteY23" fmla="*/ 72710 h 79943"/>
                  <a:gd name="connsiteX24" fmla="*/ 49187 w 75923"/>
                  <a:gd name="connsiteY24" fmla="*/ 75726 h 79943"/>
                  <a:gd name="connsiteX25" fmla="*/ 60520 w 75923"/>
                  <a:gd name="connsiteY25" fmla="*/ 76366 h 79943"/>
                  <a:gd name="connsiteX26" fmla="*/ 60520 w 75923"/>
                  <a:gd name="connsiteY26" fmla="*/ 80510 h 79943"/>
                  <a:gd name="connsiteX27" fmla="*/ 15736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5736" y="80510"/>
                    </a:moveTo>
                    <a:lnTo>
                      <a:pt x="15736" y="76366"/>
                    </a:lnTo>
                    <a:cubicBezTo>
                      <a:pt x="19674" y="76366"/>
                      <a:pt x="23492" y="76153"/>
                      <a:pt x="27189" y="75726"/>
                    </a:cubicBezTo>
                    <a:cubicBezTo>
                      <a:pt x="30886" y="75300"/>
                      <a:pt x="32734" y="74295"/>
                      <a:pt x="32734" y="72710"/>
                    </a:cubicBezTo>
                    <a:lnTo>
                      <a:pt x="32734" y="8426"/>
                    </a:lnTo>
                    <a:cubicBezTo>
                      <a:pt x="32734" y="6761"/>
                      <a:pt x="32266" y="5725"/>
                      <a:pt x="31334" y="5319"/>
                    </a:cubicBezTo>
                    <a:cubicBezTo>
                      <a:pt x="30398" y="4913"/>
                      <a:pt x="28874" y="4710"/>
                      <a:pt x="26764" y="4710"/>
                    </a:cubicBezTo>
                    <a:lnTo>
                      <a:pt x="21889" y="4710"/>
                    </a:lnTo>
                    <a:cubicBezTo>
                      <a:pt x="15431" y="4710"/>
                      <a:pt x="10861" y="6111"/>
                      <a:pt x="8178" y="8914"/>
                    </a:cubicBezTo>
                    <a:cubicBezTo>
                      <a:pt x="6758" y="10336"/>
                      <a:pt x="5741" y="12600"/>
                      <a:pt x="5132" y="15708"/>
                    </a:cubicBezTo>
                    <a:cubicBezTo>
                      <a:pt x="4524" y="18815"/>
                      <a:pt x="4013" y="22705"/>
                      <a:pt x="3608" y="27376"/>
                    </a:cubicBezTo>
                    <a:lnTo>
                      <a:pt x="195" y="27376"/>
                    </a:lnTo>
                    <a:lnTo>
                      <a:pt x="2449" y="566"/>
                    </a:lnTo>
                    <a:lnTo>
                      <a:pt x="73923" y="566"/>
                    </a:lnTo>
                    <a:lnTo>
                      <a:pt x="76118" y="27376"/>
                    </a:lnTo>
                    <a:lnTo>
                      <a:pt x="72706" y="27376"/>
                    </a:lnTo>
                    <a:cubicBezTo>
                      <a:pt x="72258" y="22339"/>
                      <a:pt x="71762" y="18348"/>
                      <a:pt x="71213" y="15403"/>
                    </a:cubicBezTo>
                    <a:cubicBezTo>
                      <a:pt x="70667" y="12458"/>
                      <a:pt x="69660" y="10295"/>
                      <a:pt x="68198" y="8914"/>
                    </a:cubicBezTo>
                    <a:cubicBezTo>
                      <a:pt x="65476" y="6111"/>
                      <a:pt x="60906" y="4710"/>
                      <a:pt x="54487" y="4710"/>
                    </a:cubicBezTo>
                    <a:lnTo>
                      <a:pt x="49550" y="4710"/>
                    </a:lnTo>
                    <a:cubicBezTo>
                      <a:pt x="48169" y="4710"/>
                      <a:pt x="47085" y="4770"/>
                      <a:pt x="46294" y="4892"/>
                    </a:cubicBezTo>
                    <a:cubicBezTo>
                      <a:pt x="45498" y="5014"/>
                      <a:pt x="44858" y="5349"/>
                      <a:pt x="44371" y="5898"/>
                    </a:cubicBezTo>
                    <a:cubicBezTo>
                      <a:pt x="43883" y="6446"/>
                      <a:pt x="43642" y="7289"/>
                      <a:pt x="43642" y="8426"/>
                    </a:cubicBezTo>
                    <a:lnTo>
                      <a:pt x="43642" y="72710"/>
                    </a:lnTo>
                    <a:cubicBezTo>
                      <a:pt x="43642" y="74295"/>
                      <a:pt x="45490" y="75300"/>
                      <a:pt x="49187" y="75726"/>
                    </a:cubicBezTo>
                    <a:cubicBezTo>
                      <a:pt x="52884" y="76153"/>
                      <a:pt x="56659" y="76366"/>
                      <a:pt x="60520" y="76366"/>
                    </a:cubicBezTo>
                    <a:lnTo>
                      <a:pt x="60520" y="80510"/>
                    </a:lnTo>
                    <a:lnTo>
                      <a:pt x="15736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DF23B88-A4F1-8CCD-4096-C9E0F0999D48}"/>
                  </a:ext>
                </a:extLst>
              </p:cNvPr>
              <p:cNvSpPr/>
              <p:nvPr/>
            </p:nvSpPr>
            <p:spPr>
              <a:xfrm rot="-2700000">
                <a:off x="375868" y="2152193"/>
                <a:ext cx="81709" cy="82502"/>
              </a:xfrm>
              <a:custGeom>
                <a:avLst/>
                <a:gdLst>
                  <a:gd name="connsiteX0" fmla="*/ 189 w 81709"/>
                  <a:gd name="connsiteY0" fmla="*/ 80494 h 82502"/>
                  <a:gd name="connsiteX1" fmla="*/ 189 w 81709"/>
                  <a:gd name="connsiteY1" fmla="*/ 76350 h 82502"/>
                  <a:gd name="connsiteX2" fmla="*/ 12255 w 81709"/>
                  <a:gd name="connsiteY2" fmla="*/ 72694 h 82502"/>
                  <a:gd name="connsiteX3" fmla="*/ 12255 w 81709"/>
                  <a:gd name="connsiteY3" fmla="*/ 8410 h 82502"/>
                  <a:gd name="connsiteX4" fmla="*/ 189 w 81709"/>
                  <a:gd name="connsiteY4" fmla="*/ 4694 h 82502"/>
                  <a:gd name="connsiteX5" fmla="*/ 189 w 81709"/>
                  <a:gd name="connsiteY5" fmla="*/ 550 h 82502"/>
                  <a:gd name="connsiteX6" fmla="*/ 36932 w 81709"/>
                  <a:gd name="connsiteY6" fmla="*/ 550 h 82502"/>
                  <a:gd name="connsiteX7" fmla="*/ 50702 w 81709"/>
                  <a:gd name="connsiteY7" fmla="*/ 2927 h 82502"/>
                  <a:gd name="connsiteX8" fmla="*/ 62795 w 81709"/>
                  <a:gd name="connsiteY8" fmla="*/ 10177 h 82502"/>
                  <a:gd name="connsiteX9" fmla="*/ 67641 w 81709"/>
                  <a:gd name="connsiteY9" fmla="*/ 21755 h 82502"/>
                  <a:gd name="connsiteX10" fmla="*/ 64686 w 81709"/>
                  <a:gd name="connsiteY10" fmla="*/ 30529 h 82502"/>
                  <a:gd name="connsiteX11" fmla="*/ 57128 w 81709"/>
                  <a:gd name="connsiteY11" fmla="*/ 36988 h 82502"/>
                  <a:gd name="connsiteX12" fmla="*/ 47777 w 81709"/>
                  <a:gd name="connsiteY12" fmla="*/ 40705 h 82502"/>
                  <a:gd name="connsiteX13" fmla="*/ 56945 w 81709"/>
                  <a:gd name="connsiteY13" fmla="*/ 46554 h 82502"/>
                  <a:gd name="connsiteX14" fmla="*/ 61668 w 81709"/>
                  <a:gd name="connsiteY14" fmla="*/ 55694 h 82502"/>
                  <a:gd name="connsiteX15" fmla="*/ 63375 w 81709"/>
                  <a:gd name="connsiteY15" fmla="*/ 66114 h 82502"/>
                  <a:gd name="connsiteX16" fmla="*/ 65752 w 81709"/>
                  <a:gd name="connsiteY16" fmla="*/ 76564 h 82502"/>
                  <a:gd name="connsiteX17" fmla="*/ 71297 w 81709"/>
                  <a:gd name="connsiteY17" fmla="*/ 80006 h 82502"/>
                  <a:gd name="connsiteX18" fmla="*/ 76750 w 81709"/>
                  <a:gd name="connsiteY18" fmla="*/ 76625 h 82502"/>
                  <a:gd name="connsiteX19" fmla="*/ 78548 w 81709"/>
                  <a:gd name="connsiteY19" fmla="*/ 69221 h 82502"/>
                  <a:gd name="connsiteX20" fmla="*/ 78913 w 81709"/>
                  <a:gd name="connsiteY20" fmla="*/ 68521 h 82502"/>
                  <a:gd name="connsiteX21" fmla="*/ 79705 w 81709"/>
                  <a:gd name="connsiteY21" fmla="*/ 68185 h 82502"/>
                  <a:gd name="connsiteX22" fmla="*/ 80802 w 81709"/>
                  <a:gd name="connsiteY22" fmla="*/ 68185 h 82502"/>
                  <a:gd name="connsiteX23" fmla="*/ 81899 w 81709"/>
                  <a:gd name="connsiteY23" fmla="*/ 69770 h 82502"/>
                  <a:gd name="connsiteX24" fmla="*/ 80650 w 81709"/>
                  <a:gd name="connsiteY24" fmla="*/ 76015 h 82502"/>
                  <a:gd name="connsiteX25" fmla="*/ 77024 w 81709"/>
                  <a:gd name="connsiteY25" fmla="*/ 81073 h 82502"/>
                  <a:gd name="connsiteX26" fmla="*/ 71418 w 81709"/>
                  <a:gd name="connsiteY26" fmla="*/ 83053 h 82502"/>
                  <a:gd name="connsiteX27" fmla="*/ 56855 w 81709"/>
                  <a:gd name="connsiteY27" fmla="*/ 78849 h 82502"/>
                  <a:gd name="connsiteX28" fmla="*/ 50764 w 81709"/>
                  <a:gd name="connsiteY28" fmla="*/ 66540 h 82502"/>
                  <a:gd name="connsiteX29" fmla="*/ 50764 w 81709"/>
                  <a:gd name="connsiteY29" fmla="*/ 56182 h 82502"/>
                  <a:gd name="connsiteX30" fmla="*/ 46708 w 81709"/>
                  <a:gd name="connsiteY30" fmla="*/ 46158 h 82502"/>
                  <a:gd name="connsiteX31" fmla="*/ 36807 w 81709"/>
                  <a:gd name="connsiteY31" fmla="*/ 41984 h 82502"/>
                  <a:gd name="connsiteX32" fmla="*/ 22733 w 81709"/>
                  <a:gd name="connsiteY32" fmla="*/ 41984 h 82502"/>
                  <a:gd name="connsiteX33" fmla="*/ 22733 w 81709"/>
                  <a:gd name="connsiteY33" fmla="*/ 72694 h 82502"/>
                  <a:gd name="connsiteX34" fmla="*/ 34799 w 81709"/>
                  <a:gd name="connsiteY34" fmla="*/ 76350 h 82502"/>
                  <a:gd name="connsiteX35" fmla="*/ 34799 w 81709"/>
                  <a:gd name="connsiteY35" fmla="*/ 80494 h 82502"/>
                  <a:gd name="connsiteX36" fmla="*/ 189 w 81709"/>
                  <a:gd name="connsiteY36" fmla="*/ 80494 h 82502"/>
                  <a:gd name="connsiteX37" fmla="*/ 22733 w 81709"/>
                  <a:gd name="connsiteY37" fmla="*/ 38938 h 82502"/>
                  <a:gd name="connsiteX38" fmla="*/ 35224 w 81709"/>
                  <a:gd name="connsiteY38" fmla="*/ 38938 h 82502"/>
                  <a:gd name="connsiteX39" fmla="*/ 50062 w 81709"/>
                  <a:gd name="connsiteY39" fmla="*/ 35038 h 82502"/>
                  <a:gd name="connsiteX40" fmla="*/ 55151 w 81709"/>
                  <a:gd name="connsiteY40" fmla="*/ 21755 h 82502"/>
                  <a:gd name="connsiteX41" fmla="*/ 50121 w 81709"/>
                  <a:gd name="connsiteY41" fmla="*/ 8563 h 82502"/>
                  <a:gd name="connsiteX42" fmla="*/ 35224 w 81709"/>
                  <a:gd name="connsiteY42" fmla="*/ 4694 h 82502"/>
                  <a:gd name="connsiteX43" fmla="*/ 28703 w 81709"/>
                  <a:gd name="connsiteY43" fmla="*/ 4694 h 82502"/>
                  <a:gd name="connsiteX44" fmla="*/ 25385 w 81709"/>
                  <a:gd name="connsiteY44" fmla="*/ 4877 h 82502"/>
                  <a:gd name="connsiteX45" fmla="*/ 23466 w 81709"/>
                  <a:gd name="connsiteY45" fmla="*/ 5882 h 82502"/>
                  <a:gd name="connsiteX46" fmla="*/ 22733 w 81709"/>
                  <a:gd name="connsiteY46" fmla="*/ 8410 h 82502"/>
                  <a:gd name="connsiteX47" fmla="*/ 22733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189" y="80494"/>
                    </a:moveTo>
                    <a:lnTo>
                      <a:pt x="189" y="76350"/>
                    </a:lnTo>
                    <a:cubicBezTo>
                      <a:pt x="8230" y="76350"/>
                      <a:pt x="12255" y="75132"/>
                      <a:pt x="12255" y="72694"/>
                    </a:cubicBezTo>
                    <a:lnTo>
                      <a:pt x="12255" y="8410"/>
                    </a:lnTo>
                    <a:cubicBezTo>
                      <a:pt x="12255" y="5933"/>
                      <a:pt x="8230" y="4694"/>
                      <a:pt x="189" y="4694"/>
                    </a:cubicBezTo>
                    <a:lnTo>
                      <a:pt x="189" y="550"/>
                    </a:lnTo>
                    <a:lnTo>
                      <a:pt x="36932" y="550"/>
                    </a:lnTo>
                    <a:cubicBezTo>
                      <a:pt x="41276" y="550"/>
                      <a:pt x="45866" y="1342"/>
                      <a:pt x="50702" y="2927"/>
                    </a:cubicBezTo>
                    <a:cubicBezTo>
                      <a:pt x="55537" y="4511"/>
                      <a:pt x="59566" y="6928"/>
                      <a:pt x="62795" y="10177"/>
                    </a:cubicBezTo>
                    <a:cubicBezTo>
                      <a:pt x="66026" y="13427"/>
                      <a:pt x="67641" y="17286"/>
                      <a:pt x="67641" y="21755"/>
                    </a:cubicBezTo>
                    <a:cubicBezTo>
                      <a:pt x="67641" y="25045"/>
                      <a:pt x="66656" y="27970"/>
                      <a:pt x="64686" y="30529"/>
                    </a:cubicBezTo>
                    <a:cubicBezTo>
                      <a:pt x="62717" y="33088"/>
                      <a:pt x="60197" y="35241"/>
                      <a:pt x="57128" y="36988"/>
                    </a:cubicBezTo>
                    <a:cubicBezTo>
                      <a:pt x="54063" y="38734"/>
                      <a:pt x="50943" y="39974"/>
                      <a:pt x="47777" y="40705"/>
                    </a:cubicBezTo>
                    <a:cubicBezTo>
                      <a:pt x="51271" y="41924"/>
                      <a:pt x="54328" y="43873"/>
                      <a:pt x="56945" y="46554"/>
                    </a:cubicBezTo>
                    <a:cubicBezTo>
                      <a:pt x="59566" y="49235"/>
                      <a:pt x="61141" y="52282"/>
                      <a:pt x="61668" y="55694"/>
                    </a:cubicBezTo>
                    <a:lnTo>
                      <a:pt x="63375" y="66114"/>
                    </a:lnTo>
                    <a:cubicBezTo>
                      <a:pt x="64106" y="70785"/>
                      <a:pt x="64899" y="74269"/>
                      <a:pt x="65752" y="76564"/>
                    </a:cubicBezTo>
                    <a:cubicBezTo>
                      <a:pt x="66605" y="78859"/>
                      <a:pt x="68453" y="80006"/>
                      <a:pt x="71297" y="80006"/>
                    </a:cubicBezTo>
                    <a:cubicBezTo>
                      <a:pt x="73734" y="80006"/>
                      <a:pt x="75552" y="78879"/>
                      <a:pt x="76750" y="76625"/>
                    </a:cubicBezTo>
                    <a:cubicBezTo>
                      <a:pt x="77948" y="74370"/>
                      <a:pt x="78548" y="71902"/>
                      <a:pt x="78548" y="69221"/>
                    </a:cubicBezTo>
                    <a:cubicBezTo>
                      <a:pt x="78548" y="68978"/>
                      <a:pt x="78669" y="68744"/>
                      <a:pt x="78913" y="68521"/>
                    </a:cubicBezTo>
                    <a:cubicBezTo>
                      <a:pt x="79157" y="68297"/>
                      <a:pt x="79421" y="68185"/>
                      <a:pt x="79705" y="68185"/>
                    </a:cubicBezTo>
                    <a:lnTo>
                      <a:pt x="80802" y="68185"/>
                    </a:lnTo>
                    <a:cubicBezTo>
                      <a:pt x="81533" y="68185"/>
                      <a:pt x="81899" y="68713"/>
                      <a:pt x="81899" y="69770"/>
                    </a:cubicBezTo>
                    <a:cubicBezTo>
                      <a:pt x="81899" y="71882"/>
                      <a:pt x="81482" y="73964"/>
                      <a:pt x="80650" y="76015"/>
                    </a:cubicBezTo>
                    <a:cubicBezTo>
                      <a:pt x="79817" y="78067"/>
                      <a:pt x="78609" y="79753"/>
                      <a:pt x="77024" y="81073"/>
                    </a:cubicBezTo>
                    <a:cubicBezTo>
                      <a:pt x="75440" y="82393"/>
                      <a:pt x="73571" y="83053"/>
                      <a:pt x="71418" y="83053"/>
                    </a:cubicBezTo>
                    <a:cubicBezTo>
                      <a:pt x="65772" y="83053"/>
                      <a:pt x="60919" y="81651"/>
                      <a:pt x="56855" y="78849"/>
                    </a:cubicBezTo>
                    <a:cubicBezTo>
                      <a:pt x="52792" y="76046"/>
                      <a:pt x="50764" y="71943"/>
                      <a:pt x="50764" y="66540"/>
                    </a:cubicBezTo>
                    <a:lnTo>
                      <a:pt x="50764" y="56182"/>
                    </a:lnTo>
                    <a:cubicBezTo>
                      <a:pt x="50764" y="52282"/>
                      <a:pt x="49411" y="48941"/>
                      <a:pt x="46708" y="46158"/>
                    </a:cubicBezTo>
                    <a:cubicBezTo>
                      <a:pt x="44010" y="43376"/>
                      <a:pt x="40707" y="41984"/>
                      <a:pt x="36807" y="41984"/>
                    </a:cubicBezTo>
                    <a:lnTo>
                      <a:pt x="22733" y="41984"/>
                    </a:lnTo>
                    <a:lnTo>
                      <a:pt x="22733" y="72694"/>
                    </a:lnTo>
                    <a:cubicBezTo>
                      <a:pt x="22733" y="75132"/>
                      <a:pt x="26754" y="76350"/>
                      <a:pt x="34799" y="76350"/>
                    </a:cubicBezTo>
                    <a:lnTo>
                      <a:pt x="34799" y="80494"/>
                    </a:lnTo>
                    <a:lnTo>
                      <a:pt x="189" y="80494"/>
                    </a:lnTo>
                    <a:close/>
                    <a:moveTo>
                      <a:pt x="22733" y="38938"/>
                    </a:moveTo>
                    <a:lnTo>
                      <a:pt x="35224" y="38938"/>
                    </a:lnTo>
                    <a:cubicBezTo>
                      <a:pt x="41725" y="38938"/>
                      <a:pt x="46669" y="37638"/>
                      <a:pt x="50062" y="35038"/>
                    </a:cubicBezTo>
                    <a:cubicBezTo>
                      <a:pt x="53455" y="32438"/>
                      <a:pt x="55151" y="28010"/>
                      <a:pt x="55151" y="21755"/>
                    </a:cubicBezTo>
                    <a:cubicBezTo>
                      <a:pt x="55151" y="15540"/>
                      <a:pt x="53474" y="11142"/>
                      <a:pt x="50121" y="8563"/>
                    </a:cubicBezTo>
                    <a:cubicBezTo>
                      <a:pt x="46771" y="5983"/>
                      <a:pt x="41806" y="4694"/>
                      <a:pt x="35224" y="4694"/>
                    </a:cubicBezTo>
                    <a:lnTo>
                      <a:pt x="28703" y="4694"/>
                    </a:lnTo>
                    <a:cubicBezTo>
                      <a:pt x="27284" y="4694"/>
                      <a:pt x="26177" y="4755"/>
                      <a:pt x="25385" y="4877"/>
                    </a:cubicBezTo>
                    <a:cubicBezTo>
                      <a:pt x="24593" y="4998"/>
                      <a:pt x="23954" y="5333"/>
                      <a:pt x="23466" y="5882"/>
                    </a:cubicBezTo>
                    <a:cubicBezTo>
                      <a:pt x="22979" y="6430"/>
                      <a:pt x="22733" y="7273"/>
                      <a:pt x="22733" y="8410"/>
                    </a:cubicBezTo>
                    <a:lnTo>
                      <a:pt x="22733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9FDB673-92F5-4AF5-02D6-0C2F203C3D83}"/>
                  </a:ext>
                </a:extLst>
              </p:cNvPr>
              <p:cNvSpPr/>
              <p:nvPr/>
            </p:nvSpPr>
            <p:spPr>
              <a:xfrm rot="-2700000">
                <a:off x="468886" y="2102022"/>
                <a:ext cx="77810" cy="27419"/>
              </a:xfrm>
              <a:custGeom>
                <a:avLst/>
                <a:gdLst>
                  <a:gd name="connsiteX0" fmla="*/ 2375 w 77810"/>
                  <a:gd name="connsiteY0" fmla="*/ 27947 h 27419"/>
                  <a:gd name="connsiteX1" fmla="*/ 791 w 77810"/>
                  <a:gd name="connsiteY1" fmla="*/ 27216 h 27419"/>
                  <a:gd name="connsiteX2" fmla="*/ 182 w 77810"/>
                  <a:gd name="connsiteY2" fmla="*/ 25632 h 27419"/>
                  <a:gd name="connsiteX3" fmla="*/ 791 w 77810"/>
                  <a:gd name="connsiteY3" fmla="*/ 23956 h 27419"/>
                  <a:gd name="connsiteX4" fmla="*/ 2375 w 77810"/>
                  <a:gd name="connsiteY4" fmla="*/ 23256 h 27419"/>
                  <a:gd name="connsiteX5" fmla="*/ 75860 w 77810"/>
                  <a:gd name="connsiteY5" fmla="*/ 23256 h 27419"/>
                  <a:gd name="connsiteX6" fmla="*/ 77353 w 77810"/>
                  <a:gd name="connsiteY6" fmla="*/ 23956 h 27419"/>
                  <a:gd name="connsiteX7" fmla="*/ 77993 w 77810"/>
                  <a:gd name="connsiteY7" fmla="*/ 25632 h 27419"/>
                  <a:gd name="connsiteX8" fmla="*/ 77353 w 77810"/>
                  <a:gd name="connsiteY8" fmla="*/ 27216 h 27419"/>
                  <a:gd name="connsiteX9" fmla="*/ 75860 w 77810"/>
                  <a:gd name="connsiteY9" fmla="*/ 27947 h 27419"/>
                  <a:gd name="connsiteX10" fmla="*/ 2375 w 77810"/>
                  <a:gd name="connsiteY10" fmla="*/ 27947 h 27419"/>
                  <a:gd name="connsiteX11" fmla="*/ 2375 w 77810"/>
                  <a:gd name="connsiteY11" fmla="*/ 5220 h 27419"/>
                  <a:gd name="connsiteX12" fmla="*/ 791 w 77810"/>
                  <a:gd name="connsiteY12" fmla="*/ 4519 h 27419"/>
                  <a:gd name="connsiteX13" fmla="*/ 182 w 77810"/>
                  <a:gd name="connsiteY13" fmla="*/ 2843 h 27419"/>
                  <a:gd name="connsiteX14" fmla="*/ 791 w 77810"/>
                  <a:gd name="connsiteY14" fmla="*/ 1259 h 27419"/>
                  <a:gd name="connsiteX15" fmla="*/ 2375 w 77810"/>
                  <a:gd name="connsiteY15" fmla="*/ 528 h 27419"/>
                  <a:gd name="connsiteX16" fmla="*/ 75860 w 77810"/>
                  <a:gd name="connsiteY16" fmla="*/ 528 h 27419"/>
                  <a:gd name="connsiteX17" fmla="*/ 77353 w 77810"/>
                  <a:gd name="connsiteY17" fmla="*/ 1259 h 27419"/>
                  <a:gd name="connsiteX18" fmla="*/ 77993 w 77810"/>
                  <a:gd name="connsiteY18" fmla="*/ 2843 h 27419"/>
                  <a:gd name="connsiteX19" fmla="*/ 77353 w 77810"/>
                  <a:gd name="connsiteY19" fmla="*/ 4519 h 27419"/>
                  <a:gd name="connsiteX20" fmla="*/ 75860 w 77810"/>
                  <a:gd name="connsiteY20" fmla="*/ 5220 h 27419"/>
                  <a:gd name="connsiteX21" fmla="*/ 2375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375" y="27947"/>
                    </a:moveTo>
                    <a:cubicBezTo>
                      <a:pt x="1725" y="27947"/>
                      <a:pt x="1197" y="27704"/>
                      <a:pt x="791" y="27216"/>
                    </a:cubicBezTo>
                    <a:cubicBezTo>
                      <a:pt x="385" y="26729"/>
                      <a:pt x="182" y="26201"/>
                      <a:pt x="182" y="25632"/>
                    </a:cubicBezTo>
                    <a:cubicBezTo>
                      <a:pt x="182" y="24982"/>
                      <a:pt x="385" y="24424"/>
                      <a:pt x="791" y="23956"/>
                    </a:cubicBezTo>
                    <a:cubicBezTo>
                      <a:pt x="1197" y="23489"/>
                      <a:pt x="1725" y="23256"/>
                      <a:pt x="2375" y="23256"/>
                    </a:cubicBezTo>
                    <a:lnTo>
                      <a:pt x="75860" y="23256"/>
                    </a:lnTo>
                    <a:cubicBezTo>
                      <a:pt x="76429" y="23256"/>
                      <a:pt x="76926" y="23489"/>
                      <a:pt x="77353" y="23956"/>
                    </a:cubicBezTo>
                    <a:cubicBezTo>
                      <a:pt x="77779" y="24424"/>
                      <a:pt x="77993" y="24982"/>
                      <a:pt x="77993" y="25632"/>
                    </a:cubicBezTo>
                    <a:cubicBezTo>
                      <a:pt x="77993" y="26201"/>
                      <a:pt x="77779" y="26729"/>
                      <a:pt x="77353" y="27216"/>
                    </a:cubicBezTo>
                    <a:cubicBezTo>
                      <a:pt x="76926" y="27704"/>
                      <a:pt x="76429" y="27947"/>
                      <a:pt x="75860" y="27947"/>
                    </a:cubicBezTo>
                    <a:lnTo>
                      <a:pt x="2375" y="27947"/>
                    </a:lnTo>
                    <a:close/>
                    <a:moveTo>
                      <a:pt x="2375" y="5220"/>
                    </a:moveTo>
                    <a:cubicBezTo>
                      <a:pt x="1725" y="5220"/>
                      <a:pt x="1197" y="4986"/>
                      <a:pt x="791" y="4519"/>
                    </a:cubicBezTo>
                    <a:cubicBezTo>
                      <a:pt x="385" y="4052"/>
                      <a:pt x="182" y="3493"/>
                      <a:pt x="182" y="2843"/>
                    </a:cubicBezTo>
                    <a:cubicBezTo>
                      <a:pt x="182" y="2275"/>
                      <a:pt x="385" y="1747"/>
                      <a:pt x="791" y="1259"/>
                    </a:cubicBezTo>
                    <a:cubicBezTo>
                      <a:pt x="1197" y="772"/>
                      <a:pt x="1725" y="528"/>
                      <a:pt x="2375" y="528"/>
                    </a:cubicBezTo>
                    <a:lnTo>
                      <a:pt x="75860" y="528"/>
                    </a:lnTo>
                    <a:cubicBezTo>
                      <a:pt x="76429" y="528"/>
                      <a:pt x="76926" y="772"/>
                      <a:pt x="77353" y="1259"/>
                    </a:cubicBezTo>
                    <a:cubicBezTo>
                      <a:pt x="77779" y="1747"/>
                      <a:pt x="77993" y="2275"/>
                      <a:pt x="77993" y="2843"/>
                    </a:cubicBezTo>
                    <a:cubicBezTo>
                      <a:pt x="77993" y="3493"/>
                      <a:pt x="77779" y="4052"/>
                      <a:pt x="77353" y="4519"/>
                    </a:cubicBezTo>
                    <a:cubicBezTo>
                      <a:pt x="76926" y="4986"/>
                      <a:pt x="76429" y="5220"/>
                      <a:pt x="75860" y="5220"/>
                    </a:cubicBezTo>
                    <a:lnTo>
                      <a:pt x="2375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26E447F-39B5-5878-0CC8-C8FAAFA5ED70}"/>
                  </a:ext>
                </a:extLst>
              </p:cNvPr>
              <p:cNvSpPr/>
              <p:nvPr/>
            </p:nvSpPr>
            <p:spPr>
              <a:xfrm rot="-2700000">
                <a:off x="553368" y="1994077"/>
                <a:ext cx="46735" cy="77932"/>
              </a:xfrm>
              <a:custGeom>
                <a:avLst/>
                <a:gdLst>
                  <a:gd name="connsiteX0" fmla="*/ 172 w 46735"/>
                  <a:gd name="connsiteY0" fmla="*/ 78442 h 77932"/>
                  <a:gd name="connsiteX1" fmla="*/ 172 w 46735"/>
                  <a:gd name="connsiteY1" fmla="*/ 75274 h 77932"/>
                  <a:gd name="connsiteX2" fmla="*/ 355 w 46735"/>
                  <a:gd name="connsiteY2" fmla="*/ 74664 h 77932"/>
                  <a:gd name="connsiteX3" fmla="*/ 18574 w 46735"/>
                  <a:gd name="connsiteY3" fmla="*/ 54557 h 77932"/>
                  <a:gd name="connsiteX4" fmla="*/ 25215 w 46735"/>
                  <a:gd name="connsiteY4" fmla="*/ 47092 h 77932"/>
                  <a:gd name="connsiteX5" fmla="*/ 30303 w 46735"/>
                  <a:gd name="connsiteY5" fmla="*/ 40116 h 77932"/>
                  <a:gd name="connsiteX6" fmla="*/ 34294 w 46735"/>
                  <a:gd name="connsiteY6" fmla="*/ 32072 h 77932"/>
                  <a:gd name="connsiteX7" fmla="*/ 35757 w 46735"/>
                  <a:gd name="connsiteY7" fmla="*/ 23420 h 77932"/>
                  <a:gd name="connsiteX8" fmla="*/ 33990 w 46735"/>
                  <a:gd name="connsiteY8" fmla="*/ 14250 h 77932"/>
                  <a:gd name="connsiteX9" fmla="*/ 28688 w 46735"/>
                  <a:gd name="connsiteY9" fmla="*/ 7273 h 77932"/>
                  <a:gd name="connsiteX10" fmla="*/ 20219 w 46735"/>
                  <a:gd name="connsiteY10" fmla="*/ 4653 h 77932"/>
                  <a:gd name="connsiteX11" fmla="*/ 11049 w 46735"/>
                  <a:gd name="connsiteY11" fmla="*/ 7699 h 77932"/>
                  <a:gd name="connsiteX12" fmla="*/ 5351 w 46735"/>
                  <a:gd name="connsiteY12" fmla="*/ 15620 h 77932"/>
                  <a:gd name="connsiteX13" fmla="*/ 6631 w 46735"/>
                  <a:gd name="connsiteY13" fmla="*/ 15499 h 77932"/>
                  <a:gd name="connsiteX14" fmla="*/ 11109 w 46735"/>
                  <a:gd name="connsiteY14" fmla="*/ 17266 h 77932"/>
                  <a:gd name="connsiteX15" fmla="*/ 12968 w 46735"/>
                  <a:gd name="connsiteY15" fmla="*/ 21836 h 77932"/>
                  <a:gd name="connsiteX16" fmla="*/ 11109 w 46735"/>
                  <a:gd name="connsiteY16" fmla="*/ 26375 h 77932"/>
                  <a:gd name="connsiteX17" fmla="*/ 6631 w 46735"/>
                  <a:gd name="connsiteY17" fmla="*/ 28234 h 77932"/>
                  <a:gd name="connsiteX18" fmla="*/ 2030 w 46735"/>
                  <a:gd name="connsiteY18" fmla="*/ 26314 h 77932"/>
                  <a:gd name="connsiteX19" fmla="*/ 172 w 46735"/>
                  <a:gd name="connsiteY19" fmla="*/ 21836 h 77932"/>
                  <a:gd name="connsiteX20" fmla="*/ 1817 w 46735"/>
                  <a:gd name="connsiteY20" fmla="*/ 13579 h 77932"/>
                  <a:gd name="connsiteX21" fmla="*/ 6570 w 46735"/>
                  <a:gd name="connsiteY21" fmla="*/ 6724 h 77932"/>
                  <a:gd name="connsiteX22" fmla="*/ 13607 w 46735"/>
                  <a:gd name="connsiteY22" fmla="*/ 2124 h 77932"/>
                  <a:gd name="connsiteX23" fmla="*/ 21925 w 46735"/>
                  <a:gd name="connsiteY23" fmla="*/ 509 h 77932"/>
                  <a:gd name="connsiteX24" fmla="*/ 34386 w 46735"/>
                  <a:gd name="connsiteY24" fmla="*/ 3343 h 77932"/>
                  <a:gd name="connsiteX25" fmla="*/ 43526 w 46735"/>
                  <a:gd name="connsiteY25" fmla="*/ 11355 h 77932"/>
                  <a:gd name="connsiteX26" fmla="*/ 46907 w 46735"/>
                  <a:gd name="connsiteY26" fmla="*/ 23420 h 77932"/>
                  <a:gd name="connsiteX27" fmla="*/ 44653 w 46735"/>
                  <a:gd name="connsiteY27" fmla="*/ 33108 h 77932"/>
                  <a:gd name="connsiteX28" fmla="*/ 38925 w 46735"/>
                  <a:gd name="connsiteY28" fmla="*/ 41395 h 77932"/>
                  <a:gd name="connsiteX29" fmla="*/ 30029 w 46735"/>
                  <a:gd name="connsiteY29" fmla="*/ 49865 h 77932"/>
                  <a:gd name="connsiteX30" fmla="*/ 22900 w 46735"/>
                  <a:gd name="connsiteY30" fmla="*/ 56202 h 77932"/>
                  <a:gd name="connsiteX31" fmla="*/ 9617 w 46735"/>
                  <a:gd name="connsiteY31" fmla="*/ 68937 h 77932"/>
                  <a:gd name="connsiteX32" fmla="*/ 20889 w 46735"/>
                  <a:gd name="connsiteY32" fmla="*/ 68937 h 77932"/>
                  <a:gd name="connsiteX33" fmla="*/ 34751 w 46735"/>
                  <a:gd name="connsiteY33" fmla="*/ 68815 h 77932"/>
                  <a:gd name="connsiteX34" fmla="*/ 40631 w 46735"/>
                  <a:gd name="connsiteY34" fmla="*/ 68388 h 77932"/>
                  <a:gd name="connsiteX35" fmla="*/ 43434 w 46735"/>
                  <a:gd name="connsiteY35" fmla="*/ 57603 h 77932"/>
                  <a:gd name="connsiteX36" fmla="*/ 46907 w 46735"/>
                  <a:gd name="connsiteY36" fmla="*/ 57603 h 77932"/>
                  <a:gd name="connsiteX37" fmla="*/ 43556 w 46735"/>
                  <a:gd name="connsiteY37" fmla="*/ 78442 h 77932"/>
                  <a:gd name="connsiteX38" fmla="*/ 172 w 46735"/>
                  <a:gd name="connsiteY38" fmla="*/ 78442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735" h="77932">
                    <a:moveTo>
                      <a:pt x="172" y="78442"/>
                    </a:moveTo>
                    <a:lnTo>
                      <a:pt x="172" y="75274"/>
                    </a:lnTo>
                    <a:cubicBezTo>
                      <a:pt x="172" y="75111"/>
                      <a:pt x="233" y="74908"/>
                      <a:pt x="355" y="74664"/>
                    </a:cubicBezTo>
                    <a:lnTo>
                      <a:pt x="18574" y="54557"/>
                    </a:lnTo>
                    <a:cubicBezTo>
                      <a:pt x="21295" y="51591"/>
                      <a:pt x="23509" y="49103"/>
                      <a:pt x="25215" y="47092"/>
                    </a:cubicBezTo>
                    <a:cubicBezTo>
                      <a:pt x="26921" y="45081"/>
                      <a:pt x="28617" y="42756"/>
                      <a:pt x="30303" y="40116"/>
                    </a:cubicBezTo>
                    <a:cubicBezTo>
                      <a:pt x="31989" y="37475"/>
                      <a:pt x="33319" y="34794"/>
                      <a:pt x="34294" y="32072"/>
                    </a:cubicBezTo>
                    <a:cubicBezTo>
                      <a:pt x="35269" y="29351"/>
                      <a:pt x="35757" y="26467"/>
                      <a:pt x="35757" y="23420"/>
                    </a:cubicBezTo>
                    <a:cubicBezTo>
                      <a:pt x="35757" y="20211"/>
                      <a:pt x="35168" y="17154"/>
                      <a:pt x="33990" y="14250"/>
                    </a:cubicBezTo>
                    <a:cubicBezTo>
                      <a:pt x="32812" y="11345"/>
                      <a:pt x="31045" y="9020"/>
                      <a:pt x="28688" y="7273"/>
                    </a:cubicBezTo>
                    <a:cubicBezTo>
                      <a:pt x="26333" y="5526"/>
                      <a:pt x="23509" y="4653"/>
                      <a:pt x="20219" y="4653"/>
                    </a:cubicBezTo>
                    <a:cubicBezTo>
                      <a:pt x="16807" y="4653"/>
                      <a:pt x="13750" y="5668"/>
                      <a:pt x="11049" y="7699"/>
                    </a:cubicBezTo>
                    <a:cubicBezTo>
                      <a:pt x="8347" y="9730"/>
                      <a:pt x="6448" y="12371"/>
                      <a:pt x="5351" y="15620"/>
                    </a:cubicBezTo>
                    <a:cubicBezTo>
                      <a:pt x="5636" y="15539"/>
                      <a:pt x="6062" y="15499"/>
                      <a:pt x="6631" y="15499"/>
                    </a:cubicBezTo>
                    <a:cubicBezTo>
                      <a:pt x="8378" y="15499"/>
                      <a:pt x="9870" y="16088"/>
                      <a:pt x="11109" y="17266"/>
                    </a:cubicBezTo>
                    <a:cubicBezTo>
                      <a:pt x="12348" y="18444"/>
                      <a:pt x="12968" y="19967"/>
                      <a:pt x="12968" y="21836"/>
                    </a:cubicBezTo>
                    <a:cubicBezTo>
                      <a:pt x="12968" y="23623"/>
                      <a:pt x="12348" y="25136"/>
                      <a:pt x="11109" y="26375"/>
                    </a:cubicBezTo>
                    <a:cubicBezTo>
                      <a:pt x="9870" y="27614"/>
                      <a:pt x="8378" y="28234"/>
                      <a:pt x="6631" y="28234"/>
                    </a:cubicBezTo>
                    <a:cubicBezTo>
                      <a:pt x="4803" y="28234"/>
                      <a:pt x="3269" y="27594"/>
                      <a:pt x="2030" y="26314"/>
                    </a:cubicBezTo>
                    <a:cubicBezTo>
                      <a:pt x="792" y="25035"/>
                      <a:pt x="172" y="23542"/>
                      <a:pt x="172" y="21836"/>
                    </a:cubicBezTo>
                    <a:cubicBezTo>
                      <a:pt x="172" y="18911"/>
                      <a:pt x="720" y="16159"/>
                      <a:pt x="1817" y="13579"/>
                    </a:cubicBezTo>
                    <a:cubicBezTo>
                      <a:pt x="2914" y="11000"/>
                      <a:pt x="4498" y="8715"/>
                      <a:pt x="6570" y="6724"/>
                    </a:cubicBezTo>
                    <a:cubicBezTo>
                      <a:pt x="8642" y="4734"/>
                      <a:pt x="10987" y="3200"/>
                      <a:pt x="13607" y="2124"/>
                    </a:cubicBezTo>
                    <a:cubicBezTo>
                      <a:pt x="16228" y="1047"/>
                      <a:pt x="19000" y="509"/>
                      <a:pt x="21925" y="509"/>
                    </a:cubicBezTo>
                    <a:cubicBezTo>
                      <a:pt x="26393" y="509"/>
                      <a:pt x="30547" y="1454"/>
                      <a:pt x="34386" y="3343"/>
                    </a:cubicBezTo>
                    <a:cubicBezTo>
                      <a:pt x="38224" y="5231"/>
                      <a:pt x="41271" y="7902"/>
                      <a:pt x="43526" y="11355"/>
                    </a:cubicBezTo>
                    <a:cubicBezTo>
                      <a:pt x="45780" y="14808"/>
                      <a:pt x="46907" y="18830"/>
                      <a:pt x="46907" y="23420"/>
                    </a:cubicBezTo>
                    <a:cubicBezTo>
                      <a:pt x="46907" y="26832"/>
                      <a:pt x="46156" y="30061"/>
                      <a:pt x="44653" y="33108"/>
                    </a:cubicBezTo>
                    <a:cubicBezTo>
                      <a:pt x="43150" y="36155"/>
                      <a:pt x="41241" y="38917"/>
                      <a:pt x="38925" y="41395"/>
                    </a:cubicBezTo>
                    <a:cubicBezTo>
                      <a:pt x="36610" y="43873"/>
                      <a:pt x="33644" y="46696"/>
                      <a:pt x="30029" y="49865"/>
                    </a:cubicBezTo>
                    <a:cubicBezTo>
                      <a:pt x="26414" y="53033"/>
                      <a:pt x="24038" y="55145"/>
                      <a:pt x="22900" y="56202"/>
                    </a:cubicBezTo>
                    <a:lnTo>
                      <a:pt x="9617" y="68937"/>
                    </a:lnTo>
                    <a:lnTo>
                      <a:pt x="20889" y="68937"/>
                    </a:lnTo>
                    <a:cubicBezTo>
                      <a:pt x="26414" y="68937"/>
                      <a:pt x="31034" y="68896"/>
                      <a:pt x="34751" y="68815"/>
                    </a:cubicBezTo>
                    <a:cubicBezTo>
                      <a:pt x="38468" y="68733"/>
                      <a:pt x="40428" y="68591"/>
                      <a:pt x="40631" y="68388"/>
                    </a:cubicBezTo>
                    <a:cubicBezTo>
                      <a:pt x="41566" y="67413"/>
                      <a:pt x="42500" y="63818"/>
                      <a:pt x="43434" y="57603"/>
                    </a:cubicBezTo>
                    <a:lnTo>
                      <a:pt x="46907" y="57603"/>
                    </a:lnTo>
                    <a:lnTo>
                      <a:pt x="43556" y="78442"/>
                    </a:lnTo>
                    <a:lnTo>
                      <a:pt x="172" y="7844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B53343E-55F9-C1D5-0D04-587493B178A4}"/>
                  </a:ext>
                </a:extLst>
              </p:cNvPr>
              <p:cNvSpPr/>
              <p:nvPr/>
            </p:nvSpPr>
            <p:spPr>
              <a:xfrm rot="-2700000">
                <a:off x="594365" y="1952361"/>
                <a:ext cx="49233" cy="80491"/>
              </a:xfrm>
              <a:custGeom>
                <a:avLst/>
                <a:gdLst>
                  <a:gd name="connsiteX0" fmla="*/ 24845 w 49233"/>
                  <a:gd name="connsiteY0" fmla="*/ 80990 h 80491"/>
                  <a:gd name="connsiteX1" fmla="*/ 5347 w 49233"/>
                  <a:gd name="connsiteY1" fmla="*/ 69200 h 80491"/>
                  <a:gd name="connsiteX2" fmla="*/ 168 w 49233"/>
                  <a:gd name="connsiteY2" fmla="*/ 41141 h 80491"/>
                  <a:gd name="connsiteX3" fmla="*/ 2026 w 49233"/>
                  <a:gd name="connsiteY3" fmla="*/ 22008 h 80491"/>
                  <a:gd name="connsiteX4" fmla="*/ 9399 w 49233"/>
                  <a:gd name="connsiteY4" fmla="*/ 6775 h 80491"/>
                  <a:gd name="connsiteX5" fmla="*/ 24845 w 49233"/>
                  <a:gd name="connsiteY5" fmla="*/ 498 h 80491"/>
                  <a:gd name="connsiteX6" fmla="*/ 37489 w 49233"/>
                  <a:gd name="connsiteY6" fmla="*/ 4276 h 80491"/>
                  <a:gd name="connsiteX7" fmla="*/ 44953 w 49233"/>
                  <a:gd name="connsiteY7" fmla="*/ 14026 h 80491"/>
                  <a:gd name="connsiteX8" fmla="*/ 48457 w 49233"/>
                  <a:gd name="connsiteY8" fmla="*/ 26821 h 80491"/>
                  <a:gd name="connsiteX9" fmla="*/ 49401 w 49233"/>
                  <a:gd name="connsiteY9" fmla="*/ 41141 h 80491"/>
                  <a:gd name="connsiteX10" fmla="*/ 47543 w 49233"/>
                  <a:gd name="connsiteY10" fmla="*/ 59969 h 80491"/>
                  <a:gd name="connsiteX11" fmla="*/ 40261 w 49233"/>
                  <a:gd name="connsiteY11" fmla="*/ 74867 h 80491"/>
                  <a:gd name="connsiteX12" fmla="*/ 24845 w 49233"/>
                  <a:gd name="connsiteY12" fmla="*/ 80990 h 80491"/>
                  <a:gd name="connsiteX13" fmla="*/ 24845 w 49233"/>
                  <a:gd name="connsiteY13" fmla="*/ 77944 h 80491"/>
                  <a:gd name="connsiteX14" fmla="*/ 34564 w 49233"/>
                  <a:gd name="connsiteY14" fmla="*/ 71272 h 80491"/>
                  <a:gd name="connsiteX15" fmla="*/ 38494 w 49233"/>
                  <a:gd name="connsiteY15" fmla="*/ 56496 h 80491"/>
                  <a:gd name="connsiteX16" fmla="*/ 39225 w 49233"/>
                  <a:gd name="connsiteY16" fmla="*/ 39252 h 80491"/>
                  <a:gd name="connsiteX17" fmla="*/ 38494 w 49233"/>
                  <a:gd name="connsiteY17" fmla="*/ 23013 h 80491"/>
                  <a:gd name="connsiteX18" fmla="*/ 34595 w 49233"/>
                  <a:gd name="connsiteY18" fmla="*/ 9577 h 80491"/>
                  <a:gd name="connsiteX19" fmla="*/ 24845 w 49233"/>
                  <a:gd name="connsiteY19" fmla="*/ 3545 h 80491"/>
                  <a:gd name="connsiteX20" fmla="*/ 15005 w 49233"/>
                  <a:gd name="connsiteY20" fmla="*/ 9608 h 80491"/>
                  <a:gd name="connsiteX21" fmla="*/ 11074 w 49233"/>
                  <a:gd name="connsiteY21" fmla="*/ 23044 h 80491"/>
                  <a:gd name="connsiteX22" fmla="*/ 10343 w 49233"/>
                  <a:gd name="connsiteY22" fmla="*/ 39252 h 80491"/>
                  <a:gd name="connsiteX23" fmla="*/ 10648 w 49233"/>
                  <a:gd name="connsiteY23" fmla="*/ 51530 h 80491"/>
                  <a:gd name="connsiteX24" fmla="*/ 12323 w 49233"/>
                  <a:gd name="connsiteY24" fmla="*/ 63442 h 80491"/>
                  <a:gd name="connsiteX25" fmla="*/ 16772 w 49233"/>
                  <a:gd name="connsiteY25" fmla="*/ 73770 h 80491"/>
                  <a:gd name="connsiteX26" fmla="*/ 24845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845" y="80990"/>
                    </a:moveTo>
                    <a:cubicBezTo>
                      <a:pt x="15299" y="80990"/>
                      <a:pt x="8800" y="77060"/>
                      <a:pt x="5347" y="69200"/>
                    </a:cubicBezTo>
                    <a:cubicBezTo>
                      <a:pt x="1894" y="61340"/>
                      <a:pt x="168" y="51987"/>
                      <a:pt x="168" y="41141"/>
                    </a:cubicBezTo>
                    <a:cubicBezTo>
                      <a:pt x="168" y="34357"/>
                      <a:pt x="787" y="27979"/>
                      <a:pt x="2026" y="22008"/>
                    </a:cubicBezTo>
                    <a:cubicBezTo>
                      <a:pt x="3265" y="16036"/>
                      <a:pt x="5722" y="10959"/>
                      <a:pt x="9399" y="6775"/>
                    </a:cubicBezTo>
                    <a:cubicBezTo>
                      <a:pt x="13075" y="2591"/>
                      <a:pt x="18224" y="498"/>
                      <a:pt x="24845" y="498"/>
                    </a:cubicBezTo>
                    <a:cubicBezTo>
                      <a:pt x="30004" y="498"/>
                      <a:pt x="34219" y="1758"/>
                      <a:pt x="37489" y="4276"/>
                    </a:cubicBezTo>
                    <a:cubicBezTo>
                      <a:pt x="40759" y="6795"/>
                      <a:pt x="43247" y="10045"/>
                      <a:pt x="44953" y="14026"/>
                    </a:cubicBezTo>
                    <a:cubicBezTo>
                      <a:pt x="46659" y="18006"/>
                      <a:pt x="47827" y="22272"/>
                      <a:pt x="48457" y="26821"/>
                    </a:cubicBezTo>
                    <a:cubicBezTo>
                      <a:pt x="49087" y="31371"/>
                      <a:pt x="49401" y="36144"/>
                      <a:pt x="49401" y="41141"/>
                    </a:cubicBezTo>
                    <a:cubicBezTo>
                      <a:pt x="49401" y="47843"/>
                      <a:pt x="48782" y="54119"/>
                      <a:pt x="47543" y="59969"/>
                    </a:cubicBezTo>
                    <a:cubicBezTo>
                      <a:pt x="46304" y="65818"/>
                      <a:pt x="43877" y="70784"/>
                      <a:pt x="40261" y="74867"/>
                    </a:cubicBezTo>
                    <a:cubicBezTo>
                      <a:pt x="36646" y="78949"/>
                      <a:pt x="31507" y="80990"/>
                      <a:pt x="24845" y="80990"/>
                    </a:cubicBezTo>
                    <a:close/>
                    <a:moveTo>
                      <a:pt x="24845" y="77944"/>
                    </a:moveTo>
                    <a:cubicBezTo>
                      <a:pt x="29192" y="77944"/>
                      <a:pt x="32431" y="75720"/>
                      <a:pt x="34564" y="71272"/>
                    </a:cubicBezTo>
                    <a:cubicBezTo>
                      <a:pt x="36697" y="66824"/>
                      <a:pt x="38007" y="61898"/>
                      <a:pt x="38494" y="56496"/>
                    </a:cubicBezTo>
                    <a:cubicBezTo>
                      <a:pt x="38982" y="51093"/>
                      <a:pt x="39225" y="45345"/>
                      <a:pt x="39225" y="39252"/>
                    </a:cubicBezTo>
                    <a:cubicBezTo>
                      <a:pt x="39225" y="33362"/>
                      <a:pt x="38982" y="27949"/>
                      <a:pt x="38494" y="23013"/>
                    </a:cubicBezTo>
                    <a:cubicBezTo>
                      <a:pt x="38007" y="18078"/>
                      <a:pt x="36707" y="13599"/>
                      <a:pt x="34595" y="9577"/>
                    </a:cubicBezTo>
                    <a:cubicBezTo>
                      <a:pt x="32482" y="5556"/>
                      <a:pt x="29233" y="3545"/>
                      <a:pt x="24845" y="3545"/>
                    </a:cubicBezTo>
                    <a:cubicBezTo>
                      <a:pt x="20418" y="3545"/>
                      <a:pt x="17137" y="5566"/>
                      <a:pt x="15005" y="9608"/>
                    </a:cubicBezTo>
                    <a:cubicBezTo>
                      <a:pt x="12872" y="13650"/>
                      <a:pt x="11562" y="18128"/>
                      <a:pt x="11074" y="23044"/>
                    </a:cubicBezTo>
                    <a:cubicBezTo>
                      <a:pt x="10587" y="27959"/>
                      <a:pt x="10343" y="33362"/>
                      <a:pt x="10343" y="39252"/>
                    </a:cubicBezTo>
                    <a:cubicBezTo>
                      <a:pt x="10343" y="43598"/>
                      <a:pt x="10445" y="47691"/>
                      <a:pt x="10648" y="51530"/>
                    </a:cubicBezTo>
                    <a:cubicBezTo>
                      <a:pt x="10851" y="55368"/>
                      <a:pt x="11410" y="59339"/>
                      <a:pt x="12323" y="63442"/>
                    </a:cubicBezTo>
                    <a:cubicBezTo>
                      <a:pt x="13238" y="67545"/>
                      <a:pt x="14720" y="70988"/>
                      <a:pt x="16772" y="73770"/>
                    </a:cubicBezTo>
                    <a:cubicBezTo>
                      <a:pt x="18823" y="76553"/>
                      <a:pt x="21514" y="77944"/>
                      <a:pt x="24845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19DB008-7A28-D318-868A-0C42481FB137}"/>
                  </a:ext>
                </a:extLst>
              </p:cNvPr>
              <p:cNvSpPr/>
              <p:nvPr/>
            </p:nvSpPr>
            <p:spPr>
              <a:xfrm rot="-2700000">
                <a:off x="629981" y="1888249"/>
                <a:ext cx="84209" cy="94323"/>
              </a:xfrm>
              <a:custGeom>
                <a:avLst/>
                <a:gdLst>
                  <a:gd name="connsiteX0" fmla="*/ 9850 w 84209"/>
                  <a:gd name="connsiteY0" fmla="*/ 92432 h 94323"/>
                  <a:gd name="connsiteX1" fmla="*/ 10215 w 84209"/>
                  <a:gd name="connsiteY1" fmla="*/ 91274 h 94323"/>
                  <a:gd name="connsiteX2" fmla="*/ 63227 w 84209"/>
                  <a:gd name="connsiteY2" fmla="*/ 12305 h 94323"/>
                  <a:gd name="connsiteX3" fmla="*/ 47750 w 84209"/>
                  <a:gd name="connsiteY3" fmla="*/ 16266 h 94323"/>
                  <a:gd name="connsiteX4" fmla="*/ 30201 w 84209"/>
                  <a:gd name="connsiteY4" fmla="*/ 11513 h 94323"/>
                  <a:gd name="connsiteX5" fmla="*/ 32517 w 84209"/>
                  <a:gd name="connsiteY5" fmla="*/ 24004 h 94323"/>
                  <a:gd name="connsiteX6" fmla="*/ 31633 w 84209"/>
                  <a:gd name="connsiteY6" fmla="*/ 31804 h 94323"/>
                  <a:gd name="connsiteX7" fmla="*/ 28922 w 84209"/>
                  <a:gd name="connsiteY7" fmla="*/ 39390 h 94323"/>
                  <a:gd name="connsiteX8" fmla="*/ 24230 w 84209"/>
                  <a:gd name="connsiteY8" fmla="*/ 45270 h 94323"/>
                  <a:gd name="connsiteX9" fmla="*/ 17466 w 84209"/>
                  <a:gd name="connsiteY9" fmla="*/ 47585 h 94323"/>
                  <a:gd name="connsiteX10" fmla="*/ 8052 w 84209"/>
                  <a:gd name="connsiteY10" fmla="*/ 43929 h 94323"/>
                  <a:gd name="connsiteX11" fmla="*/ 2142 w 84209"/>
                  <a:gd name="connsiteY11" fmla="*/ 34790 h 94323"/>
                  <a:gd name="connsiteX12" fmla="*/ 161 w 84209"/>
                  <a:gd name="connsiteY12" fmla="*/ 24004 h 94323"/>
                  <a:gd name="connsiteX13" fmla="*/ 2142 w 84209"/>
                  <a:gd name="connsiteY13" fmla="*/ 13311 h 94323"/>
                  <a:gd name="connsiteX14" fmla="*/ 8052 w 84209"/>
                  <a:gd name="connsiteY14" fmla="*/ 4140 h 94323"/>
                  <a:gd name="connsiteX15" fmla="*/ 17466 w 84209"/>
                  <a:gd name="connsiteY15" fmla="*/ 485 h 94323"/>
                  <a:gd name="connsiteX16" fmla="*/ 25388 w 84209"/>
                  <a:gd name="connsiteY16" fmla="*/ 3958 h 94323"/>
                  <a:gd name="connsiteX17" fmla="*/ 47750 w 84209"/>
                  <a:gd name="connsiteY17" fmla="*/ 13219 h 94323"/>
                  <a:gd name="connsiteX18" fmla="*/ 60637 w 84209"/>
                  <a:gd name="connsiteY18" fmla="*/ 10173 h 94323"/>
                  <a:gd name="connsiteX19" fmla="*/ 70478 w 84209"/>
                  <a:gd name="connsiteY19" fmla="*/ 1399 h 94323"/>
                  <a:gd name="connsiteX20" fmla="*/ 72306 w 84209"/>
                  <a:gd name="connsiteY20" fmla="*/ 485 h 94323"/>
                  <a:gd name="connsiteX21" fmla="*/ 73981 w 84209"/>
                  <a:gd name="connsiteY21" fmla="*/ 1124 h 94323"/>
                  <a:gd name="connsiteX22" fmla="*/ 74621 w 84209"/>
                  <a:gd name="connsiteY22" fmla="*/ 2800 h 94323"/>
                  <a:gd name="connsiteX23" fmla="*/ 74316 w 84209"/>
                  <a:gd name="connsiteY23" fmla="*/ 3958 h 94323"/>
                  <a:gd name="connsiteX24" fmla="*/ 13932 w 84209"/>
                  <a:gd name="connsiteY24" fmla="*/ 94077 h 94323"/>
                  <a:gd name="connsiteX25" fmla="*/ 12226 w 84209"/>
                  <a:gd name="connsiteY25" fmla="*/ 94808 h 94323"/>
                  <a:gd name="connsiteX26" fmla="*/ 10551 w 84209"/>
                  <a:gd name="connsiteY26" fmla="*/ 94047 h 94323"/>
                  <a:gd name="connsiteX27" fmla="*/ 9850 w 84209"/>
                  <a:gd name="connsiteY27" fmla="*/ 92432 h 94323"/>
                  <a:gd name="connsiteX28" fmla="*/ 17466 w 84209"/>
                  <a:gd name="connsiteY28" fmla="*/ 44600 h 94323"/>
                  <a:gd name="connsiteX29" fmla="*/ 26210 w 84209"/>
                  <a:gd name="connsiteY29" fmla="*/ 37714 h 94323"/>
                  <a:gd name="connsiteX30" fmla="*/ 29165 w 84209"/>
                  <a:gd name="connsiteY30" fmla="*/ 24004 h 94323"/>
                  <a:gd name="connsiteX31" fmla="*/ 27947 w 84209"/>
                  <a:gd name="connsiteY31" fmla="*/ 15291 h 94323"/>
                  <a:gd name="connsiteX32" fmla="*/ 24108 w 84209"/>
                  <a:gd name="connsiteY32" fmla="*/ 6974 h 94323"/>
                  <a:gd name="connsiteX33" fmla="*/ 17466 w 84209"/>
                  <a:gd name="connsiteY33" fmla="*/ 3531 h 94323"/>
                  <a:gd name="connsiteX34" fmla="*/ 9728 w 84209"/>
                  <a:gd name="connsiteY34" fmla="*/ 9990 h 94323"/>
                  <a:gd name="connsiteX35" fmla="*/ 7839 w 84209"/>
                  <a:gd name="connsiteY35" fmla="*/ 24126 h 94323"/>
                  <a:gd name="connsiteX36" fmla="*/ 9789 w 84209"/>
                  <a:gd name="connsiteY36" fmla="*/ 38049 h 94323"/>
                  <a:gd name="connsiteX37" fmla="*/ 17466 w 84209"/>
                  <a:gd name="connsiteY37" fmla="*/ 44600 h 94323"/>
                  <a:gd name="connsiteX38" fmla="*/ 69259 w 84209"/>
                  <a:gd name="connsiteY38" fmla="*/ 94808 h 94323"/>
                  <a:gd name="connsiteX39" fmla="*/ 59845 w 84209"/>
                  <a:gd name="connsiteY39" fmla="*/ 91152 h 94323"/>
                  <a:gd name="connsiteX40" fmla="*/ 53935 w 84209"/>
                  <a:gd name="connsiteY40" fmla="*/ 81982 h 94323"/>
                  <a:gd name="connsiteX41" fmla="*/ 51954 w 84209"/>
                  <a:gd name="connsiteY41" fmla="*/ 71166 h 94323"/>
                  <a:gd name="connsiteX42" fmla="*/ 53935 w 84209"/>
                  <a:gd name="connsiteY42" fmla="*/ 60412 h 94323"/>
                  <a:gd name="connsiteX43" fmla="*/ 59845 w 84209"/>
                  <a:gd name="connsiteY43" fmla="*/ 51241 h 94323"/>
                  <a:gd name="connsiteX44" fmla="*/ 69259 w 84209"/>
                  <a:gd name="connsiteY44" fmla="*/ 47585 h 94323"/>
                  <a:gd name="connsiteX45" fmla="*/ 77790 w 84209"/>
                  <a:gd name="connsiteY45" fmla="*/ 51455 h 94323"/>
                  <a:gd name="connsiteX46" fmla="*/ 82786 w 84209"/>
                  <a:gd name="connsiteY46" fmla="*/ 60747 h 94323"/>
                  <a:gd name="connsiteX47" fmla="*/ 84371 w 84209"/>
                  <a:gd name="connsiteY47" fmla="*/ 71166 h 94323"/>
                  <a:gd name="connsiteX48" fmla="*/ 83487 w 84209"/>
                  <a:gd name="connsiteY48" fmla="*/ 78935 h 94323"/>
                  <a:gd name="connsiteX49" fmla="*/ 80806 w 84209"/>
                  <a:gd name="connsiteY49" fmla="*/ 86552 h 94323"/>
                  <a:gd name="connsiteX50" fmla="*/ 76114 w 84209"/>
                  <a:gd name="connsiteY50" fmla="*/ 92493 h 94323"/>
                  <a:gd name="connsiteX51" fmla="*/ 69259 w 84209"/>
                  <a:gd name="connsiteY51" fmla="*/ 94808 h 94323"/>
                  <a:gd name="connsiteX52" fmla="*/ 69259 w 84209"/>
                  <a:gd name="connsiteY52" fmla="*/ 91701 h 94323"/>
                  <a:gd name="connsiteX53" fmla="*/ 75901 w 84209"/>
                  <a:gd name="connsiteY53" fmla="*/ 88197 h 94323"/>
                  <a:gd name="connsiteX54" fmla="*/ 79770 w 84209"/>
                  <a:gd name="connsiteY54" fmla="*/ 79819 h 94323"/>
                  <a:gd name="connsiteX55" fmla="*/ 80958 w 84209"/>
                  <a:gd name="connsiteY55" fmla="*/ 71166 h 94323"/>
                  <a:gd name="connsiteX56" fmla="*/ 78003 w 84209"/>
                  <a:gd name="connsiteY56" fmla="*/ 57548 h 94323"/>
                  <a:gd name="connsiteX57" fmla="*/ 69259 w 84209"/>
                  <a:gd name="connsiteY57" fmla="*/ 50693 h 94323"/>
                  <a:gd name="connsiteX58" fmla="*/ 61581 w 84209"/>
                  <a:gd name="connsiteY58" fmla="*/ 57183 h 94323"/>
                  <a:gd name="connsiteX59" fmla="*/ 59692 w 84209"/>
                  <a:gd name="connsiteY59" fmla="*/ 71288 h 94323"/>
                  <a:gd name="connsiteX60" fmla="*/ 61612 w 84209"/>
                  <a:gd name="connsiteY60" fmla="*/ 85181 h 94323"/>
                  <a:gd name="connsiteX61" fmla="*/ 69259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9850" y="92432"/>
                    </a:moveTo>
                    <a:cubicBezTo>
                      <a:pt x="9850" y="91985"/>
                      <a:pt x="9971" y="91599"/>
                      <a:pt x="10215" y="91274"/>
                    </a:cubicBezTo>
                    <a:lnTo>
                      <a:pt x="63227" y="12305"/>
                    </a:lnTo>
                    <a:cubicBezTo>
                      <a:pt x="58555" y="14946"/>
                      <a:pt x="53396" y="16266"/>
                      <a:pt x="47750" y="16266"/>
                    </a:cubicBezTo>
                    <a:cubicBezTo>
                      <a:pt x="41656" y="16266"/>
                      <a:pt x="35807" y="14682"/>
                      <a:pt x="30201" y="11513"/>
                    </a:cubicBezTo>
                    <a:cubicBezTo>
                      <a:pt x="31745" y="15250"/>
                      <a:pt x="32517" y="19414"/>
                      <a:pt x="32517" y="24004"/>
                    </a:cubicBezTo>
                    <a:cubicBezTo>
                      <a:pt x="32517" y="26523"/>
                      <a:pt x="32222" y="29123"/>
                      <a:pt x="31633" y="31804"/>
                    </a:cubicBezTo>
                    <a:cubicBezTo>
                      <a:pt x="31044" y="34485"/>
                      <a:pt x="30140" y="37014"/>
                      <a:pt x="28922" y="39390"/>
                    </a:cubicBezTo>
                    <a:cubicBezTo>
                      <a:pt x="27703" y="41766"/>
                      <a:pt x="26139" y="43726"/>
                      <a:pt x="24230" y="45270"/>
                    </a:cubicBezTo>
                    <a:cubicBezTo>
                      <a:pt x="22321" y="46814"/>
                      <a:pt x="20066" y="47585"/>
                      <a:pt x="17466" y="47585"/>
                    </a:cubicBezTo>
                    <a:cubicBezTo>
                      <a:pt x="13810" y="47585"/>
                      <a:pt x="10673" y="46367"/>
                      <a:pt x="8052" y="43929"/>
                    </a:cubicBezTo>
                    <a:cubicBezTo>
                      <a:pt x="5432" y="41492"/>
                      <a:pt x="3462" y="38446"/>
                      <a:pt x="2142" y="34790"/>
                    </a:cubicBezTo>
                    <a:cubicBezTo>
                      <a:pt x="822" y="31134"/>
                      <a:pt x="161" y="27539"/>
                      <a:pt x="161" y="24004"/>
                    </a:cubicBezTo>
                    <a:cubicBezTo>
                      <a:pt x="161" y="20552"/>
                      <a:pt x="822" y="16987"/>
                      <a:pt x="2142" y="13311"/>
                    </a:cubicBezTo>
                    <a:cubicBezTo>
                      <a:pt x="3462" y="9635"/>
                      <a:pt x="5432" y="6578"/>
                      <a:pt x="8052" y="4140"/>
                    </a:cubicBezTo>
                    <a:cubicBezTo>
                      <a:pt x="10673" y="1703"/>
                      <a:pt x="13810" y="485"/>
                      <a:pt x="17466" y="485"/>
                    </a:cubicBezTo>
                    <a:cubicBezTo>
                      <a:pt x="20350" y="485"/>
                      <a:pt x="22991" y="1642"/>
                      <a:pt x="25388" y="3958"/>
                    </a:cubicBezTo>
                    <a:cubicBezTo>
                      <a:pt x="31684" y="10132"/>
                      <a:pt x="39138" y="13219"/>
                      <a:pt x="47750" y="13219"/>
                    </a:cubicBezTo>
                    <a:cubicBezTo>
                      <a:pt x="52340" y="13219"/>
                      <a:pt x="56636" y="12204"/>
                      <a:pt x="60637" y="10173"/>
                    </a:cubicBezTo>
                    <a:cubicBezTo>
                      <a:pt x="64638" y="8142"/>
                      <a:pt x="67919" y="5217"/>
                      <a:pt x="70478" y="1399"/>
                    </a:cubicBezTo>
                    <a:cubicBezTo>
                      <a:pt x="70843" y="789"/>
                      <a:pt x="71453" y="485"/>
                      <a:pt x="72306" y="485"/>
                    </a:cubicBezTo>
                    <a:cubicBezTo>
                      <a:pt x="72996" y="485"/>
                      <a:pt x="73555" y="698"/>
                      <a:pt x="73981" y="1124"/>
                    </a:cubicBezTo>
                    <a:cubicBezTo>
                      <a:pt x="74408" y="1551"/>
                      <a:pt x="74621" y="2109"/>
                      <a:pt x="74621" y="2800"/>
                    </a:cubicBezTo>
                    <a:cubicBezTo>
                      <a:pt x="74621" y="3247"/>
                      <a:pt x="74520" y="3633"/>
                      <a:pt x="74316" y="3958"/>
                    </a:cubicBezTo>
                    <a:lnTo>
                      <a:pt x="13932" y="94077"/>
                    </a:lnTo>
                    <a:cubicBezTo>
                      <a:pt x="13567" y="94565"/>
                      <a:pt x="12998" y="94808"/>
                      <a:pt x="12226" y="94808"/>
                    </a:cubicBezTo>
                    <a:cubicBezTo>
                      <a:pt x="11576" y="94808"/>
                      <a:pt x="11018" y="94554"/>
                      <a:pt x="10551" y="94047"/>
                    </a:cubicBezTo>
                    <a:cubicBezTo>
                      <a:pt x="10083" y="93539"/>
                      <a:pt x="9850" y="93001"/>
                      <a:pt x="9850" y="92432"/>
                    </a:cubicBezTo>
                    <a:close/>
                    <a:moveTo>
                      <a:pt x="17466" y="44600"/>
                    </a:moveTo>
                    <a:cubicBezTo>
                      <a:pt x="21325" y="44600"/>
                      <a:pt x="24240" y="42305"/>
                      <a:pt x="26210" y="37714"/>
                    </a:cubicBezTo>
                    <a:cubicBezTo>
                      <a:pt x="28180" y="33124"/>
                      <a:pt x="29165" y="28554"/>
                      <a:pt x="29165" y="24004"/>
                    </a:cubicBezTo>
                    <a:cubicBezTo>
                      <a:pt x="29165" y="21445"/>
                      <a:pt x="28759" y="18541"/>
                      <a:pt x="27947" y="15291"/>
                    </a:cubicBezTo>
                    <a:cubicBezTo>
                      <a:pt x="27134" y="12042"/>
                      <a:pt x="25854" y="9269"/>
                      <a:pt x="24108" y="6974"/>
                    </a:cubicBezTo>
                    <a:cubicBezTo>
                      <a:pt x="22361" y="4679"/>
                      <a:pt x="20147" y="3531"/>
                      <a:pt x="17466" y="3531"/>
                    </a:cubicBezTo>
                    <a:cubicBezTo>
                      <a:pt x="13567" y="3531"/>
                      <a:pt x="10987" y="5684"/>
                      <a:pt x="9728" y="9990"/>
                    </a:cubicBezTo>
                    <a:cubicBezTo>
                      <a:pt x="8468" y="14296"/>
                      <a:pt x="7839" y="19008"/>
                      <a:pt x="7839" y="24126"/>
                    </a:cubicBezTo>
                    <a:cubicBezTo>
                      <a:pt x="7839" y="29042"/>
                      <a:pt x="8489" y="33683"/>
                      <a:pt x="9789" y="38049"/>
                    </a:cubicBezTo>
                    <a:cubicBezTo>
                      <a:pt x="11089" y="42416"/>
                      <a:pt x="13648" y="44600"/>
                      <a:pt x="17466" y="44600"/>
                    </a:cubicBezTo>
                    <a:close/>
                    <a:moveTo>
                      <a:pt x="69259" y="94808"/>
                    </a:moveTo>
                    <a:cubicBezTo>
                      <a:pt x="65603" y="94808"/>
                      <a:pt x="62465" y="93590"/>
                      <a:pt x="59845" y="91152"/>
                    </a:cubicBezTo>
                    <a:cubicBezTo>
                      <a:pt x="57225" y="88715"/>
                      <a:pt x="55255" y="85658"/>
                      <a:pt x="53935" y="81982"/>
                    </a:cubicBezTo>
                    <a:cubicBezTo>
                      <a:pt x="52614" y="78306"/>
                      <a:pt x="51954" y="74701"/>
                      <a:pt x="51954" y="71166"/>
                    </a:cubicBezTo>
                    <a:cubicBezTo>
                      <a:pt x="51954" y="67673"/>
                      <a:pt x="52614" y="64088"/>
                      <a:pt x="53935" y="60412"/>
                    </a:cubicBezTo>
                    <a:cubicBezTo>
                      <a:pt x="55255" y="56736"/>
                      <a:pt x="57225" y="53679"/>
                      <a:pt x="59845" y="51241"/>
                    </a:cubicBezTo>
                    <a:cubicBezTo>
                      <a:pt x="62465" y="48804"/>
                      <a:pt x="65603" y="47585"/>
                      <a:pt x="69259" y="47585"/>
                    </a:cubicBezTo>
                    <a:cubicBezTo>
                      <a:pt x="72671" y="47585"/>
                      <a:pt x="75515" y="48875"/>
                      <a:pt x="77790" y="51455"/>
                    </a:cubicBezTo>
                    <a:cubicBezTo>
                      <a:pt x="80065" y="54034"/>
                      <a:pt x="81730" y="57131"/>
                      <a:pt x="82786" y="60747"/>
                    </a:cubicBezTo>
                    <a:cubicBezTo>
                      <a:pt x="83842" y="64362"/>
                      <a:pt x="84371" y="67835"/>
                      <a:pt x="84371" y="71166"/>
                    </a:cubicBezTo>
                    <a:cubicBezTo>
                      <a:pt x="84371" y="73685"/>
                      <a:pt x="84076" y="76275"/>
                      <a:pt x="83487" y="78935"/>
                    </a:cubicBezTo>
                    <a:cubicBezTo>
                      <a:pt x="82898" y="81596"/>
                      <a:pt x="82004" y="84135"/>
                      <a:pt x="80806" y="86552"/>
                    </a:cubicBezTo>
                    <a:cubicBezTo>
                      <a:pt x="79608" y="88969"/>
                      <a:pt x="78044" y="90949"/>
                      <a:pt x="76114" y="92493"/>
                    </a:cubicBezTo>
                    <a:cubicBezTo>
                      <a:pt x="74185" y="94037"/>
                      <a:pt x="71900" y="94808"/>
                      <a:pt x="69259" y="94808"/>
                    </a:cubicBezTo>
                    <a:close/>
                    <a:moveTo>
                      <a:pt x="69259" y="91701"/>
                    </a:moveTo>
                    <a:cubicBezTo>
                      <a:pt x="71900" y="91701"/>
                      <a:pt x="74113" y="90533"/>
                      <a:pt x="75901" y="88197"/>
                    </a:cubicBezTo>
                    <a:cubicBezTo>
                      <a:pt x="77688" y="85861"/>
                      <a:pt x="78978" y="83068"/>
                      <a:pt x="79770" y="79819"/>
                    </a:cubicBezTo>
                    <a:cubicBezTo>
                      <a:pt x="80562" y="76569"/>
                      <a:pt x="80958" y="73685"/>
                      <a:pt x="80958" y="71166"/>
                    </a:cubicBezTo>
                    <a:cubicBezTo>
                      <a:pt x="80958" y="66657"/>
                      <a:pt x="79973" y="62118"/>
                      <a:pt x="78003" y="57548"/>
                    </a:cubicBezTo>
                    <a:cubicBezTo>
                      <a:pt x="76033" y="52978"/>
                      <a:pt x="73118" y="50693"/>
                      <a:pt x="69259" y="50693"/>
                    </a:cubicBezTo>
                    <a:cubicBezTo>
                      <a:pt x="65400" y="50693"/>
                      <a:pt x="62841" y="52856"/>
                      <a:pt x="61581" y="57183"/>
                    </a:cubicBezTo>
                    <a:cubicBezTo>
                      <a:pt x="60322" y="61508"/>
                      <a:pt x="59692" y="66210"/>
                      <a:pt x="59692" y="71288"/>
                    </a:cubicBezTo>
                    <a:cubicBezTo>
                      <a:pt x="59692" y="76204"/>
                      <a:pt x="60332" y="80835"/>
                      <a:pt x="61612" y="85181"/>
                    </a:cubicBezTo>
                    <a:cubicBezTo>
                      <a:pt x="62892" y="89527"/>
                      <a:pt x="65441" y="91701"/>
                      <a:pt x="69259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0" name="Graphic 230">
              <a:extLst>
                <a:ext uri="{FF2B5EF4-FFF2-40B4-BE49-F238E27FC236}">
                  <a16:creationId xmlns:a16="http://schemas.microsoft.com/office/drawing/2014/main" id="{ED4F1C12-BD02-4A40-8C7A-F238D07C6472}"/>
                </a:ext>
              </a:extLst>
            </p:cNvPr>
            <p:cNvGrpSpPr/>
            <p:nvPr/>
          </p:nvGrpSpPr>
          <p:grpSpPr>
            <a:xfrm rot="2700000">
              <a:off x="1291875" y="1692836"/>
              <a:ext cx="395577" cy="395577"/>
              <a:chOff x="1515198" y="1877201"/>
              <a:chExt cx="395577" cy="395577"/>
            </a:xfrm>
            <a:solidFill>
              <a:srgbClr val="262626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A696A1-2E7E-F173-CB58-CE83F6B41811}"/>
                  </a:ext>
                </a:extLst>
              </p:cNvPr>
              <p:cNvSpPr/>
              <p:nvPr/>
            </p:nvSpPr>
            <p:spPr>
              <a:xfrm rot="-2700000">
                <a:off x="1531773" y="2163266"/>
                <a:ext cx="79823" cy="79943"/>
              </a:xfrm>
              <a:custGeom>
                <a:avLst/>
                <a:gdLst>
                  <a:gd name="connsiteX0" fmla="*/ 3051 w 79823"/>
                  <a:gd name="connsiteY0" fmla="*/ 78973 h 79943"/>
                  <a:gd name="connsiteX1" fmla="*/ 3324 w 79823"/>
                  <a:gd name="connsiteY1" fmla="*/ 77937 h 79943"/>
                  <a:gd name="connsiteX2" fmla="*/ 3843 w 79823"/>
                  <a:gd name="connsiteY2" fmla="*/ 76780 h 79943"/>
                  <a:gd name="connsiteX3" fmla="*/ 4693 w 79823"/>
                  <a:gd name="connsiteY3" fmla="*/ 76353 h 79943"/>
                  <a:gd name="connsiteX4" fmla="*/ 18038 w 79823"/>
                  <a:gd name="connsiteY4" fmla="*/ 75805 h 79943"/>
                  <a:gd name="connsiteX5" fmla="*/ 21816 w 79823"/>
                  <a:gd name="connsiteY5" fmla="*/ 72454 h 79943"/>
                  <a:gd name="connsiteX6" fmla="*/ 37782 w 79823"/>
                  <a:gd name="connsiteY6" fmla="*/ 8170 h 79943"/>
                  <a:gd name="connsiteX7" fmla="*/ 38328 w 79823"/>
                  <a:gd name="connsiteY7" fmla="*/ 5611 h 79943"/>
                  <a:gd name="connsiteX8" fmla="*/ 34186 w 79823"/>
                  <a:gd name="connsiteY8" fmla="*/ 4696 h 79943"/>
                  <a:gd name="connsiteX9" fmla="*/ 27424 w 79823"/>
                  <a:gd name="connsiteY9" fmla="*/ 4696 h 79943"/>
                  <a:gd name="connsiteX10" fmla="*/ 15296 w 79823"/>
                  <a:gd name="connsiteY10" fmla="*/ 7103 h 79943"/>
                  <a:gd name="connsiteX11" fmla="*/ 9053 w 79823"/>
                  <a:gd name="connsiteY11" fmla="*/ 13440 h 79943"/>
                  <a:gd name="connsiteX12" fmla="*/ 3901 w 79823"/>
                  <a:gd name="connsiteY12" fmla="*/ 26328 h 79943"/>
                  <a:gd name="connsiteX13" fmla="*/ 2743 w 79823"/>
                  <a:gd name="connsiteY13" fmla="*/ 27363 h 79943"/>
                  <a:gd name="connsiteX14" fmla="*/ 1710 w 79823"/>
                  <a:gd name="connsiteY14" fmla="*/ 27363 h 79943"/>
                  <a:gd name="connsiteX15" fmla="*/ 489 w 79823"/>
                  <a:gd name="connsiteY15" fmla="*/ 25901 h 79943"/>
                  <a:gd name="connsiteX16" fmla="*/ 8838 w 79823"/>
                  <a:gd name="connsiteY16" fmla="*/ 1650 h 79943"/>
                  <a:gd name="connsiteX17" fmla="*/ 9996 w 79823"/>
                  <a:gd name="connsiteY17" fmla="*/ 553 h 79943"/>
                  <a:gd name="connsiteX18" fmla="*/ 79094 w 79823"/>
                  <a:gd name="connsiteY18" fmla="*/ 553 h 79943"/>
                  <a:gd name="connsiteX19" fmla="*/ 80312 w 79823"/>
                  <a:gd name="connsiteY19" fmla="*/ 2137 h 79943"/>
                  <a:gd name="connsiteX20" fmla="*/ 76412 w 79823"/>
                  <a:gd name="connsiteY20" fmla="*/ 26328 h 79943"/>
                  <a:gd name="connsiteX21" fmla="*/ 76018 w 79823"/>
                  <a:gd name="connsiteY21" fmla="*/ 27028 h 79943"/>
                  <a:gd name="connsiteX22" fmla="*/ 75254 w 79823"/>
                  <a:gd name="connsiteY22" fmla="*/ 27363 h 79943"/>
                  <a:gd name="connsiteX23" fmla="*/ 74158 w 79823"/>
                  <a:gd name="connsiteY23" fmla="*/ 27363 h 79943"/>
                  <a:gd name="connsiteX24" fmla="*/ 73062 w 79823"/>
                  <a:gd name="connsiteY24" fmla="*/ 25901 h 79943"/>
                  <a:gd name="connsiteX25" fmla="*/ 74279 w 79823"/>
                  <a:gd name="connsiteY25" fmla="*/ 14202 h 79943"/>
                  <a:gd name="connsiteX26" fmla="*/ 72575 w 79823"/>
                  <a:gd name="connsiteY26" fmla="*/ 7956 h 79943"/>
                  <a:gd name="connsiteX27" fmla="*/ 68125 w 79823"/>
                  <a:gd name="connsiteY27" fmla="*/ 5275 h 79943"/>
                  <a:gd name="connsiteX28" fmla="*/ 60997 w 79823"/>
                  <a:gd name="connsiteY28" fmla="*/ 4696 h 79943"/>
                  <a:gd name="connsiteX29" fmla="*/ 54051 w 79823"/>
                  <a:gd name="connsiteY29" fmla="*/ 4696 h 79943"/>
                  <a:gd name="connsiteX30" fmla="*/ 49847 w 79823"/>
                  <a:gd name="connsiteY30" fmla="*/ 5275 h 79943"/>
                  <a:gd name="connsiteX31" fmla="*/ 48018 w 79823"/>
                  <a:gd name="connsiteY31" fmla="*/ 8718 h 79943"/>
                  <a:gd name="connsiteX32" fmla="*/ 31991 w 79823"/>
                  <a:gd name="connsiteY32" fmla="*/ 72880 h 79943"/>
                  <a:gd name="connsiteX33" fmla="*/ 31901 w 79823"/>
                  <a:gd name="connsiteY33" fmla="*/ 73368 h 79943"/>
                  <a:gd name="connsiteX34" fmla="*/ 31749 w 79823"/>
                  <a:gd name="connsiteY34" fmla="*/ 73916 h 79943"/>
                  <a:gd name="connsiteX35" fmla="*/ 33516 w 79823"/>
                  <a:gd name="connsiteY35" fmla="*/ 75805 h 79943"/>
                  <a:gd name="connsiteX36" fmla="*/ 46494 w 79823"/>
                  <a:gd name="connsiteY36" fmla="*/ 76353 h 79943"/>
                  <a:gd name="connsiteX37" fmla="*/ 47589 w 79823"/>
                  <a:gd name="connsiteY37" fmla="*/ 77937 h 79943"/>
                  <a:gd name="connsiteX38" fmla="*/ 46981 w 79823"/>
                  <a:gd name="connsiteY38" fmla="*/ 80040 h 79943"/>
                  <a:gd name="connsiteX39" fmla="*/ 45702 w 79823"/>
                  <a:gd name="connsiteY39" fmla="*/ 80497 h 79943"/>
                  <a:gd name="connsiteX40" fmla="*/ 4268 w 79823"/>
                  <a:gd name="connsiteY40" fmla="*/ 80497 h 79943"/>
                  <a:gd name="connsiteX41" fmla="*/ 3051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051" y="78973"/>
                    </a:moveTo>
                    <a:cubicBezTo>
                      <a:pt x="3090" y="78770"/>
                      <a:pt x="3184" y="78425"/>
                      <a:pt x="3324" y="77937"/>
                    </a:cubicBezTo>
                    <a:cubicBezTo>
                      <a:pt x="3464" y="77450"/>
                      <a:pt x="3640" y="77064"/>
                      <a:pt x="3843" y="76780"/>
                    </a:cubicBezTo>
                    <a:cubicBezTo>
                      <a:pt x="4046" y="76496"/>
                      <a:pt x="4330" y="76353"/>
                      <a:pt x="4693" y="76353"/>
                    </a:cubicBezTo>
                    <a:cubicBezTo>
                      <a:pt x="11396" y="76353"/>
                      <a:pt x="15846" y="76170"/>
                      <a:pt x="18038" y="75805"/>
                    </a:cubicBezTo>
                    <a:cubicBezTo>
                      <a:pt x="20112" y="75277"/>
                      <a:pt x="21372" y="74160"/>
                      <a:pt x="21816" y="72454"/>
                    </a:cubicBezTo>
                    <a:lnTo>
                      <a:pt x="37782" y="8170"/>
                    </a:lnTo>
                    <a:cubicBezTo>
                      <a:pt x="38148" y="7235"/>
                      <a:pt x="38328" y="6382"/>
                      <a:pt x="38328" y="5611"/>
                    </a:cubicBezTo>
                    <a:cubicBezTo>
                      <a:pt x="38328" y="5001"/>
                      <a:pt x="36947" y="4696"/>
                      <a:pt x="34186" y="4696"/>
                    </a:cubicBezTo>
                    <a:lnTo>
                      <a:pt x="27424" y="4696"/>
                    </a:lnTo>
                    <a:cubicBezTo>
                      <a:pt x="22183" y="4696"/>
                      <a:pt x="18139" y="5499"/>
                      <a:pt x="15296" y="7103"/>
                    </a:cubicBezTo>
                    <a:cubicBezTo>
                      <a:pt x="12453" y="8708"/>
                      <a:pt x="10371" y="10820"/>
                      <a:pt x="9053" y="13440"/>
                    </a:cubicBezTo>
                    <a:cubicBezTo>
                      <a:pt x="7731" y="16060"/>
                      <a:pt x="6015" y="20356"/>
                      <a:pt x="3901" y="26328"/>
                    </a:cubicBezTo>
                    <a:cubicBezTo>
                      <a:pt x="3659" y="27018"/>
                      <a:pt x="3273" y="27363"/>
                      <a:pt x="2743" y="27363"/>
                    </a:cubicBezTo>
                    <a:lnTo>
                      <a:pt x="1710" y="27363"/>
                    </a:lnTo>
                    <a:cubicBezTo>
                      <a:pt x="899" y="27363"/>
                      <a:pt x="489" y="26876"/>
                      <a:pt x="489" y="25901"/>
                    </a:cubicBezTo>
                    <a:lnTo>
                      <a:pt x="8838" y="1650"/>
                    </a:lnTo>
                    <a:cubicBezTo>
                      <a:pt x="9002" y="919"/>
                      <a:pt x="9388" y="553"/>
                      <a:pt x="9996" y="553"/>
                    </a:cubicBezTo>
                    <a:lnTo>
                      <a:pt x="79094" y="553"/>
                    </a:lnTo>
                    <a:cubicBezTo>
                      <a:pt x="79906" y="553"/>
                      <a:pt x="80312" y="1081"/>
                      <a:pt x="80312" y="2137"/>
                    </a:cubicBezTo>
                    <a:lnTo>
                      <a:pt x="76412" y="26328"/>
                    </a:lnTo>
                    <a:cubicBezTo>
                      <a:pt x="76412" y="26571"/>
                      <a:pt x="76279" y="26805"/>
                      <a:pt x="76018" y="27028"/>
                    </a:cubicBezTo>
                    <a:cubicBezTo>
                      <a:pt x="75753" y="27252"/>
                      <a:pt x="75500" y="27363"/>
                      <a:pt x="75254" y="27363"/>
                    </a:cubicBezTo>
                    <a:lnTo>
                      <a:pt x="74158" y="27363"/>
                    </a:lnTo>
                    <a:cubicBezTo>
                      <a:pt x="73429" y="27363"/>
                      <a:pt x="73062" y="26876"/>
                      <a:pt x="73062" y="25901"/>
                    </a:cubicBezTo>
                    <a:cubicBezTo>
                      <a:pt x="73873" y="20376"/>
                      <a:pt x="74279" y="16477"/>
                      <a:pt x="74279" y="14202"/>
                    </a:cubicBezTo>
                    <a:cubicBezTo>
                      <a:pt x="74279" y="11440"/>
                      <a:pt x="73710" y="9358"/>
                      <a:pt x="72575" y="7956"/>
                    </a:cubicBezTo>
                    <a:cubicBezTo>
                      <a:pt x="71436" y="6555"/>
                      <a:pt x="69954" y="5661"/>
                      <a:pt x="68125" y="5275"/>
                    </a:cubicBezTo>
                    <a:cubicBezTo>
                      <a:pt x="66296" y="4889"/>
                      <a:pt x="63921" y="4696"/>
                      <a:pt x="60997" y="4696"/>
                    </a:cubicBezTo>
                    <a:lnTo>
                      <a:pt x="54051" y="4696"/>
                    </a:lnTo>
                    <a:cubicBezTo>
                      <a:pt x="51981" y="4696"/>
                      <a:pt x="50577" y="4889"/>
                      <a:pt x="49847" y="5275"/>
                    </a:cubicBezTo>
                    <a:cubicBezTo>
                      <a:pt x="49114" y="5661"/>
                      <a:pt x="48506" y="6809"/>
                      <a:pt x="48018" y="8718"/>
                    </a:cubicBezTo>
                    <a:lnTo>
                      <a:pt x="31991" y="72880"/>
                    </a:lnTo>
                    <a:cubicBezTo>
                      <a:pt x="31952" y="73043"/>
                      <a:pt x="31921" y="73205"/>
                      <a:pt x="31901" y="73368"/>
                    </a:cubicBezTo>
                    <a:cubicBezTo>
                      <a:pt x="31882" y="73530"/>
                      <a:pt x="31831" y="73713"/>
                      <a:pt x="31749" y="73916"/>
                    </a:cubicBezTo>
                    <a:cubicBezTo>
                      <a:pt x="31749" y="74931"/>
                      <a:pt x="32338" y="75561"/>
                      <a:pt x="33516" y="75805"/>
                    </a:cubicBezTo>
                    <a:cubicBezTo>
                      <a:pt x="35547" y="76170"/>
                      <a:pt x="39872" y="76353"/>
                      <a:pt x="46494" y="76353"/>
                    </a:cubicBezTo>
                    <a:cubicBezTo>
                      <a:pt x="47227" y="76353"/>
                      <a:pt x="47589" y="76881"/>
                      <a:pt x="47589" y="77937"/>
                    </a:cubicBezTo>
                    <a:cubicBezTo>
                      <a:pt x="47348" y="79034"/>
                      <a:pt x="47145" y="79735"/>
                      <a:pt x="46981" y="80040"/>
                    </a:cubicBezTo>
                    <a:cubicBezTo>
                      <a:pt x="46821" y="80344"/>
                      <a:pt x="46392" y="80497"/>
                      <a:pt x="45702" y="80497"/>
                    </a:cubicBezTo>
                    <a:lnTo>
                      <a:pt x="4268" y="80497"/>
                    </a:lnTo>
                    <a:cubicBezTo>
                      <a:pt x="3457" y="80497"/>
                      <a:pt x="3051" y="79989"/>
                      <a:pt x="3051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63DCD32-4D1F-C478-A152-C41E4525667A}"/>
                  </a:ext>
                </a:extLst>
              </p:cNvPr>
              <p:cNvSpPr/>
              <p:nvPr/>
            </p:nvSpPr>
            <p:spPr>
              <a:xfrm rot="-2700000">
                <a:off x="1608852" y="2163778"/>
                <a:ext cx="30407" cy="57764"/>
              </a:xfrm>
              <a:custGeom>
                <a:avLst/>
                <a:gdLst>
                  <a:gd name="connsiteX0" fmla="*/ 10973 w 30407"/>
                  <a:gd name="connsiteY0" fmla="*/ 58307 h 57764"/>
                  <a:gd name="connsiteX1" fmla="*/ 3264 w 30407"/>
                  <a:gd name="connsiteY1" fmla="*/ 54438 h 57764"/>
                  <a:gd name="connsiteX2" fmla="*/ 491 w 30407"/>
                  <a:gd name="connsiteY2" fmla="*/ 45328 h 57764"/>
                  <a:gd name="connsiteX3" fmla="*/ 889 w 30407"/>
                  <a:gd name="connsiteY3" fmla="*/ 42373 h 57764"/>
                  <a:gd name="connsiteX4" fmla="*/ 1283 w 30407"/>
                  <a:gd name="connsiteY4" fmla="*/ 39662 h 57764"/>
                  <a:gd name="connsiteX5" fmla="*/ 9206 w 30407"/>
                  <a:gd name="connsiteY5" fmla="*/ 7855 h 57764"/>
                  <a:gd name="connsiteX6" fmla="*/ 9571 w 30407"/>
                  <a:gd name="connsiteY6" fmla="*/ 5661 h 57764"/>
                  <a:gd name="connsiteX7" fmla="*/ 4270 w 30407"/>
                  <a:gd name="connsiteY7" fmla="*/ 4321 h 57764"/>
                  <a:gd name="connsiteX8" fmla="*/ 3478 w 30407"/>
                  <a:gd name="connsiteY8" fmla="*/ 3224 h 57764"/>
                  <a:gd name="connsiteX9" fmla="*/ 3661 w 30407"/>
                  <a:gd name="connsiteY9" fmla="*/ 2523 h 57764"/>
                  <a:gd name="connsiteX10" fmla="*/ 3997 w 30407"/>
                  <a:gd name="connsiteY10" fmla="*/ 1731 h 57764"/>
                  <a:gd name="connsiteX11" fmla="*/ 4636 w 30407"/>
                  <a:gd name="connsiteY11" fmla="*/ 1457 h 57764"/>
                  <a:gd name="connsiteX12" fmla="*/ 15665 w 30407"/>
                  <a:gd name="connsiteY12" fmla="*/ 543 h 57764"/>
                  <a:gd name="connsiteX13" fmla="*/ 16700 w 30407"/>
                  <a:gd name="connsiteY13" fmla="*/ 1640 h 57764"/>
                  <a:gd name="connsiteX14" fmla="*/ 10607 w 30407"/>
                  <a:gd name="connsiteY14" fmla="*/ 25769 h 57764"/>
                  <a:gd name="connsiteX15" fmla="*/ 19930 w 30407"/>
                  <a:gd name="connsiteY15" fmla="*/ 21199 h 57764"/>
                  <a:gd name="connsiteX16" fmla="*/ 25901 w 30407"/>
                  <a:gd name="connsiteY16" fmla="*/ 23027 h 57764"/>
                  <a:gd name="connsiteX17" fmla="*/ 29649 w 30407"/>
                  <a:gd name="connsiteY17" fmla="*/ 27871 h 57764"/>
                  <a:gd name="connsiteX18" fmla="*/ 30898 w 30407"/>
                  <a:gd name="connsiteY18" fmla="*/ 34300 h 57764"/>
                  <a:gd name="connsiteX19" fmla="*/ 29374 w 30407"/>
                  <a:gd name="connsiteY19" fmla="*/ 42464 h 57764"/>
                  <a:gd name="connsiteX20" fmla="*/ 25109 w 30407"/>
                  <a:gd name="connsiteY20" fmla="*/ 50294 h 57764"/>
                  <a:gd name="connsiteX21" fmla="*/ 18742 w 30407"/>
                  <a:gd name="connsiteY21" fmla="*/ 56113 h 57764"/>
                  <a:gd name="connsiteX22" fmla="*/ 10973 w 30407"/>
                  <a:gd name="connsiteY22" fmla="*/ 58307 h 57764"/>
                  <a:gd name="connsiteX23" fmla="*/ 11156 w 30407"/>
                  <a:gd name="connsiteY23" fmla="*/ 56174 h 57764"/>
                  <a:gd name="connsiteX24" fmla="*/ 16396 w 30407"/>
                  <a:gd name="connsiteY24" fmla="*/ 53829 h 57764"/>
                  <a:gd name="connsiteX25" fmla="*/ 20356 w 30407"/>
                  <a:gd name="connsiteY25" fmla="*/ 48558 h 57764"/>
                  <a:gd name="connsiteX26" fmla="*/ 23403 w 30407"/>
                  <a:gd name="connsiteY26" fmla="*/ 39662 h 57764"/>
                  <a:gd name="connsiteX27" fmla="*/ 24805 w 30407"/>
                  <a:gd name="connsiteY27" fmla="*/ 30705 h 57764"/>
                  <a:gd name="connsiteX28" fmla="*/ 23586 w 30407"/>
                  <a:gd name="connsiteY28" fmla="*/ 25556 h 57764"/>
                  <a:gd name="connsiteX29" fmla="*/ 19747 w 30407"/>
                  <a:gd name="connsiteY29" fmla="*/ 23332 h 57764"/>
                  <a:gd name="connsiteX30" fmla="*/ 14081 w 30407"/>
                  <a:gd name="connsiteY30" fmla="*/ 25495 h 57764"/>
                  <a:gd name="connsiteX31" fmla="*/ 9328 w 30407"/>
                  <a:gd name="connsiteY31" fmla="*/ 30705 h 57764"/>
                  <a:gd name="connsiteX32" fmla="*/ 7074 w 30407"/>
                  <a:gd name="connsiteY32" fmla="*/ 39966 h 57764"/>
                  <a:gd name="connsiteX33" fmla="*/ 5670 w 30407"/>
                  <a:gd name="connsiteY33" fmla="*/ 48253 h 57764"/>
                  <a:gd name="connsiteX34" fmla="*/ 7011 w 30407"/>
                  <a:gd name="connsiteY34" fmla="*/ 53737 h 57764"/>
                  <a:gd name="connsiteX35" fmla="*/ 11156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0973" y="58307"/>
                    </a:moveTo>
                    <a:cubicBezTo>
                      <a:pt x="7682" y="58307"/>
                      <a:pt x="5112" y="57017"/>
                      <a:pt x="3264" y="54438"/>
                    </a:cubicBezTo>
                    <a:cubicBezTo>
                      <a:pt x="1415" y="51858"/>
                      <a:pt x="491" y="48822"/>
                      <a:pt x="491" y="45328"/>
                    </a:cubicBezTo>
                    <a:cubicBezTo>
                      <a:pt x="491" y="44841"/>
                      <a:pt x="624" y="43856"/>
                      <a:pt x="889" y="42373"/>
                    </a:cubicBezTo>
                    <a:cubicBezTo>
                      <a:pt x="1154" y="40891"/>
                      <a:pt x="1283" y="39987"/>
                      <a:pt x="1283" y="39662"/>
                    </a:cubicBezTo>
                    <a:lnTo>
                      <a:pt x="9206" y="7855"/>
                    </a:lnTo>
                    <a:cubicBezTo>
                      <a:pt x="9409" y="6920"/>
                      <a:pt x="9531" y="6189"/>
                      <a:pt x="9571" y="5661"/>
                    </a:cubicBezTo>
                    <a:cubicBezTo>
                      <a:pt x="9571" y="4768"/>
                      <a:pt x="7803" y="4321"/>
                      <a:pt x="4270" y="4321"/>
                    </a:cubicBezTo>
                    <a:cubicBezTo>
                      <a:pt x="3743" y="4321"/>
                      <a:pt x="3478" y="3955"/>
                      <a:pt x="3478" y="3224"/>
                    </a:cubicBezTo>
                    <a:cubicBezTo>
                      <a:pt x="3517" y="3102"/>
                      <a:pt x="3580" y="2868"/>
                      <a:pt x="3661" y="2523"/>
                    </a:cubicBezTo>
                    <a:cubicBezTo>
                      <a:pt x="3743" y="2178"/>
                      <a:pt x="3853" y="1914"/>
                      <a:pt x="3997" y="1731"/>
                    </a:cubicBezTo>
                    <a:cubicBezTo>
                      <a:pt x="4137" y="1548"/>
                      <a:pt x="4352" y="1457"/>
                      <a:pt x="4636" y="1457"/>
                    </a:cubicBezTo>
                    <a:lnTo>
                      <a:pt x="15665" y="543"/>
                    </a:lnTo>
                    <a:cubicBezTo>
                      <a:pt x="16355" y="543"/>
                      <a:pt x="16700" y="909"/>
                      <a:pt x="16700" y="1640"/>
                    </a:cubicBezTo>
                    <a:lnTo>
                      <a:pt x="10607" y="25769"/>
                    </a:lnTo>
                    <a:cubicBezTo>
                      <a:pt x="13695" y="22722"/>
                      <a:pt x="16802" y="21199"/>
                      <a:pt x="19930" y="21199"/>
                    </a:cubicBezTo>
                    <a:cubicBezTo>
                      <a:pt x="22245" y="21199"/>
                      <a:pt x="24236" y="21808"/>
                      <a:pt x="25901" y="23027"/>
                    </a:cubicBezTo>
                    <a:cubicBezTo>
                      <a:pt x="27567" y="24245"/>
                      <a:pt x="28816" y="25860"/>
                      <a:pt x="29649" y="27871"/>
                    </a:cubicBezTo>
                    <a:cubicBezTo>
                      <a:pt x="30482" y="29882"/>
                      <a:pt x="30898" y="32025"/>
                      <a:pt x="30898" y="34300"/>
                    </a:cubicBezTo>
                    <a:cubicBezTo>
                      <a:pt x="30898" y="36940"/>
                      <a:pt x="30390" y="39662"/>
                      <a:pt x="29374" y="42464"/>
                    </a:cubicBezTo>
                    <a:cubicBezTo>
                      <a:pt x="28359" y="45267"/>
                      <a:pt x="26937" y="47877"/>
                      <a:pt x="25109" y="50294"/>
                    </a:cubicBezTo>
                    <a:cubicBezTo>
                      <a:pt x="23282" y="52711"/>
                      <a:pt x="21159" y="54651"/>
                      <a:pt x="18742" y="56113"/>
                    </a:cubicBezTo>
                    <a:cubicBezTo>
                      <a:pt x="16325" y="57576"/>
                      <a:pt x="13735" y="58307"/>
                      <a:pt x="10973" y="58307"/>
                    </a:cubicBezTo>
                    <a:close/>
                    <a:moveTo>
                      <a:pt x="11156" y="56174"/>
                    </a:moveTo>
                    <a:cubicBezTo>
                      <a:pt x="13024" y="56174"/>
                      <a:pt x="14771" y="55392"/>
                      <a:pt x="16396" y="53829"/>
                    </a:cubicBezTo>
                    <a:cubicBezTo>
                      <a:pt x="18021" y="52264"/>
                      <a:pt x="19341" y="50508"/>
                      <a:pt x="20356" y="48558"/>
                    </a:cubicBezTo>
                    <a:cubicBezTo>
                      <a:pt x="21453" y="46364"/>
                      <a:pt x="22469" y="43399"/>
                      <a:pt x="23403" y="39662"/>
                    </a:cubicBezTo>
                    <a:cubicBezTo>
                      <a:pt x="24338" y="35925"/>
                      <a:pt x="24805" y="32939"/>
                      <a:pt x="24805" y="30705"/>
                    </a:cubicBezTo>
                    <a:cubicBezTo>
                      <a:pt x="24805" y="28755"/>
                      <a:pt x="24398" y="27038"/>
                      <a:pt x="23586" y="25556"/>
                    </a:cubicBezTo>
                    <a:cubicBezTo>
                      <a:pt x="22774" y="24073"/>
                      <a:pt x="21494" y="23332"/>
                      <a:pt x="19747" y="23332"/>
                    </a:cubicBezTo>
                    <a:cubicBezTo>
                      <a:pt x="17757" y="23332"/>
                      <a:pt x="15868" y="24053"/>
                      <a:pt x="14081" y="25495"/>
                    </a:cubicBezTo>
                    <a:cubicBezTo>
                      <a:pt x="12293" y="26937"/>
                      <a:pt x="10709" y="28673"/>
                      <a:pt x="9328" y="30705"/>
                    </a:cubicBezTo>
                    <a:lnTo>
                      <a:pt x="7074" y="39966"/>
                    </a:lnTo>
                    <a:cubicBezTo>
                      <a:pt x="6181" y="43419"/>
                      <a:pt x="5713" y="46181"/>
                      <a:pt x="5670" y="48253"/>
                    </a:cubicBezTo>
                    <a:cubicBezTo>
                      <a:pt x="5670" y="50284"/>
                      <a:pt x="6118" y="52112"/>
                      <a:pt x="7011" y="53737"/>
                    </a:cubicBezTo>
                    <a:cubicBezTo>
                      <a:pt x="7904" y="55362"/>
                      <a:pt x="9287" y="56174"/>
                      <a:pt x="11156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8D98390-3EBA-8DB0-0CC6-27E4D9306FAC}"/>
                  </a:ext>
                </a:extLst>
              </p:cNvPr>
              <p:cNvSpPr/>
              <p:nvPr/>
            </p:nvSpPr>
            <p:spPr>
              <a:xfrm rot="-2700000">
                <a:off x="1642632" y="2094841"/>
                <a:ext cx="77810" cy="27419"/>
              </a:xfrm>
              <a:custGeom>
                <a:avLst/>
                <a:gdLst>
                  <a:gd name="connsiteX0" fmla="*/ 2674 w 77810"/>
                  <a:gd name="connsiteY0" fmla="*/ 27946 h 27419"/>
                  <a:gd name="connsiteX1" fmla="*/ 1090 w 77810"/>
                  <a:gd name="connsiteY1" fmla="*/ 27214 h 27419"/>
                  <a:gd name="connsiteX2" fmla="*/ 480 w 77810"/>
                  <a:gd name="connsiteY2" fmla="*/ 25630 h 27419"/>
                  <a:gd name="connsiteX3" fmla="*/ 1090 w 77810"/>
                  <a:gd name="connsiteY3" fmla="*/ 23955 h 27419"/>
                  <a:gd name="connsiteX4" fmla="*/ 2674 w 77810"/>
                  <a:gd name="connsiteY4" fmla="*/ 23254 h 27419"/>
                  <a:gd name="connsiteX5" fmla="*/ 76159 w 77810"/>
                  <a:gd name="connsiteY5" fmla="*/ 23254 h 27419"/>
                  <a:gd name="connsiteX6" fmla="*/ 77651 w 77810"/>
                  <a:gd name="connsiteY6" fmla="*/ 23955 h 27419"/>
                  <a:gd name="connsiteX7" fmla="*/ 78291 w 77810"/>
                  <a:gd name="connsiteY7" fmla="*/ 25630 h 27419"/>
                  <a:gd name="connsiteX8" fmla="*/ 77651 w 77810"/>
                  <a:gd name="connsiteY8" fmla="*/ 27214 h 27419"/>
                  <a:gd name="connsiteX9" fmla="*/ 76159 w 77810"/>
                  <a:gd name="connsiteY9" fmla="*/ 27946 h 27419"/>
                  <a:gd name="connsiteX10" fmla="*/ 2674 w 77810"/>
                  <a:gd name="connsiteY10" fmla="*/ 27946 h 27419"/>
                  <a:gd name="connsiteX11" fmla="*/ 2674 w 77810"/>
                  <a:gd name="connsiteY11" fmla="*/ 5218 h 27419"/>
                  <a:gd name="connsiteX12" fmla="*/ 1090 w 77810"/>
                  <a:gd name="connsiteY12" fmla="*/ 4517 h 27419"/>
                  <a:gd name="connsiteX13" fmla="*/ 480 w 77810"/>
                  <a:gd name="connsiteY13" fmla="*/ 2841 h 27419"/>
                  <a:gd name="connsiteX14" fmla="*/ 1090 w 77810"/>
                  <a:gd name="connsiteY14" fmla="*/ 1257 h 27419"/>
                  <a:gd name="connsiteX15" fmla="*/ 2674 w 77810"/>
                  <a:gd name="connsiteY15" fmla="*/ 526 h 27419"/>
                  <a:gd name="connsiteX16" fmla="*/ 76159 w 77810"/>
                  <a:gd name="connsiteY16" fmla="*/ 526 h 27419"/>
                  <a:gd name="connsiteX17" fmla="*/ 77651 w 77810"/>
                  <a:gd name="connsiteY17" fmla="*/ 1257 h 27419"/>
                  <a:gd name="connsiteX18" fmla="*/ 78291 w 77810"/>
                  <a:gd name="connsiteY18" fmla="*/ 2841 h 27419"/>
                  <a:gd name="connsiteX19" fmla="*/ 77651 w 77810"/>
                  <a:gd name="connsiteY19" fmla="*/ 4517 h 27419"/>
                  <a:gd name="connsiteX20" fmla="*/ 76159 w 77810"/>
                  <a:gd name="connsiteY20" fmla="*/ 5218 h 27419"/>
                  <a:gd name="connsiteX21" fmla="*/ 2674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674" y="27946"/>
                    </a:moveTo>
                    <a:cubicBezTo>
                      <a:pt x="2024" y="27946"/>
                      <a:pt x="1496" y="27702"/>
                      <a:pt x="1090" y="27214"/>
                    </a:cubicBezTo>
                    <a:cubicBezTo>
                      <a:pt x="683" y="26727"/>
                      <a:pt x="480" y="26199"/>
                      <a:pt x="480" y="25630"/>
                    </a:cubicBezTo>
                    <a:cubicBezTo>
                      <a:pt x="480" y="24980"/>
                      <a:pt x="683" y="24422"/>
                      <a:pt x="1090" y="23955"/>
                    </a:cubicBezTo>
                    <a:cubicBezTo>
                      <a:pt x="1496" y="23487"/>
                      <a:pt x="2024" y="23254"/>
                      <a:pt x="2674" y="23254"/>
                    </a:cubicBezTo>
                    <a:lnTo>
                      <a:pt x="76159" y="23254"/>
                    </a:lnTo>
                    <a:cubicBezTo>
                      <a:pt x="76727" y="23254"/>
                      <a:pt x="77225" y="23487"/>
                      <a:pt x="77651" y="23955"/>
                    </a:cubicBezTo>
                    <a:cubicBezTo>
                      <a:pt x="78078" y="24422"/>
                      <a:pt x="78291" y="24980"/>
                      <a:pt x="78291" y="25630"/>
                    </a:cubicBezTo>
                    <a:cubicBezTo>
                      <a:pt x="78291" y="26199"/>
                      <a:pt x="78078" y="26727"/>
                      <a:pt x="77651" y="27214"/>
                    </a:cubicBezTo>
                    <a:cubicBezTo>
                      <a:pt x="77225" y="27702"/>
                      <a:pt x="76727" y="27946"/>
                      <a:pt x="76159" y="27946"/>
                    </a:cubicBezTo>
                    <a:lnTo>
                      <a:pt x="2674" y="27946"/>
                    </a:lnTo>
                    <a:close/>
                    <a:moveTo>
                      <a:pt x="2674" y="5218"/>
                    </a:moveTo>
                    <a:cubicBezTo>
                      <a:pt x="2024" y="5218"/>
                      <a:pt x="1496" y="4984"/>
                      <a:pt x="1090" y="4517"/>
                    </a:cubicBezTo>
                    <a:cubicBezTo>
                      <a:pt x="683" y="4050"/>
                      <a:pt x="480" y="3491"/>
                      <a:pt x="480" y="2841"/>
                    </a:cubicBezTo>
                    <a:cubicBezTo>
                      <a:pt x="480" y="2273"/>
                      <a:pt x="683" y="1745"/>
                      <a:pt x="1090" y="1257"/>
                    </a:cubicBezTo>
                    <a:cubicBezTo>
                      <a:pt x="1496" y="770"/>
                      <a:pt x="2024" y="526"/>
                      <a:pt x="2674" y="526"/>
                    </a:cubicBezTo>
                    <a:lnTo>
                      <a:pt x="76159" y="526"/>
                    </a:lnTo>
                    <a:cubicBezTo>
                      <a:pt x="76727" y="526"/>
                      <a:pt x="77225" y="770"/>
                      <a:pt x="77651" y="1257"/>
                    </a:cubicBezTo>
                    <a:cubicBezTo>
                      <a:pt x="78078" y="1745"/>
                      <a:pt x="78291" y="2273"/>
                      <a:pt x="78291" y="2841"/>
                    </a:cubicBezTo>
                    <a:cubicBezTo>
                      <a:pt x="78291" y="3491"/>
                      <a:pt x="78078" y="4050"/>
                      <a:pt x="77651" y="4517"/>
                    </a:cubicBezTo>
                    <a:cubicBezTo>
                      <a:pt x="77225" y="4984"/>
                      <a:pt x="76727" y="5218"/>
                      <a:pt x="76159" y="5218"/>
                    </a:cubicBezTo>
                    <a:lnTo>
                      <a:pt x="2674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5944F9C-37CE-42CE-AE4A-2DE82FF85ECA}"/>
                  </a:ext>
                </a:extLst>
              </p:cNvPr>
              <p:cNvSpPr/>
              <p:nvPr/>
            </p:nvSpPr>
            <p:spPr>
              <a:xfrm rot="-2700000">
                <a:off x="1727105" y="1986521"/>
                <a:ext cx="48563" cy="80491"/>
              </a:xfrm>
              <a:custGeom>
                <a:avLst/>
                <a:gdLst>
                  <a:gd name="connsiteX0" fmla="*/ 6685 w 48563"/>
                  <a:gd name="connsiteY0" fmla="*/ 69422 h 80491"/>
                  <a:gd name="connsiteX1" fmla="*/ 14058 w 48563"/>
                  <a:gd name="connsiteY1" fmla="*/ 75333 h 80491"/>
                  <a:gd name="connsiteX2" fmla="*/ 23990 w 48563"/>
                  <a:gd name="connsiteY2" fmla="*/ 77282 h 80491"/>
                  <a:gd name="connsiteX3" fmla="*/ 33618 w 48563"/>
                  <a:gd name="connsiteY3" fmla="*/ 71494 h 80491"/>
                  <a:gd name="connsiteX4" fmla="*/ 36481 w 48563"/>
                  <a:gd name="connsiteY4" fmla="*/ 58332 h 80491"/>
                  <a:gd name="connsiteX5" fmla="*/ 35903 w 48563"/>
                  <a:gd name="connsiteY5" fmla="*/ 51721 h 80491"/>
                  <a:gd name="connsiteX6" fmla="*/ 33892 w 48563"/>
                  <a:gd name="connsiteY6" fmla="*/ 45537 h 80491"/>
                  <a:gd name="connsiteX7" fmla="*/ 29962 w 48563"/>
                  <a:gd name="connsiteY7" fmla="*/ 40966 h 80491"/>
                  <a:gd name="connsiteX8" fmla="*/ 23869 w 48563"/>
                  <a:gd name="connsiteY8" fmla="*/ 39260 h 80491"/>
                  <a:gd name="connsiteX9" fmla="*/ 16130 w 48563"/>
                  <a:gd name="connsiteY9" fmla="*/ 39260 h 80491"/>
                  <a:gd name="connsiteX10" fmla="*/ 15094 w 48563"/>
                  <a:gd name="connsiteY10" fmla="*/ 38164 h 80491"/>
                  <a:gd name="connsiteX11" fmla="*/ 15094 w 48563"/>
                  <a:gd name="connsiteY11" fmla="*/ 37128 h 80491"/>
                  <a:gd name="connsiteX12" fmla="*/ 16130 w 48563"/>
                  <a:gd name="connsiteY12" fmla="*/ 36214 h 80491"/>
                  <a:gd name="connsiteX13" fmla="*/ 22528 w 48563"/>
                  <a:gd name="connsiteY13" fmla="*/ 35726 h 80491"/>
                  <a:gd name="connsiteX14" fmla="*/ 29383 w 48563"/>
                  <a:gd name="connsiteY14" fmla="*/ 32619 h 80491"/>
                  <a:gd name="connsiteX15" fmla="*/ 33344 w 48563"/>
                  <a:gd name="connsiteY15" fmla="*/ 25094 h 80491"/>
                  <a:gd name="connsiteX16" fmla="*/ 34593 w 48563"/>
                  <a:gd name="connsiteY16" fmla="*/ 16715 h 80491"/>
                  <a:gd name="connsiteX17" fmla="*/ 31973 w 48563"/>
                  <a:gd name="connsiteY17" fmla="*/ 7515 h 80491"/>
                  <a:gd name="connsiteX18" fmla="*/ 23990 w 48563"/>
                  <a:gd name="connsiteY18" fmla="*/ 3919 h 80491"/>
                  <a:gd name="connsiteX19" fmla="*/ 15490 w 48563"/>
                  <a:gd name="connsiteY19" fmla="*/ 5595 h 80491"/>
                  <a:gd name="connsiteX20" fmla="*/ 9001 w 48563"/>
                  <a:gd name="connsiteY20" fmla="*/ 10683 h 80491"/>
                  <a:gd name="connsiteX21" fmla="*/ 9427 w 48563"/>
                  <a:gd name="connsiteY21" fmla="*/ 10592 h 80491"/>
                  <a:gd name="connsiteX22" fmla="*/ 9793 w 48563"/>
                  <a:gd name="connsiteY22" fmla="*/ 10561 h 80491"/>
                  <a:gd name="connsiteX23" fmla="*/ 14241 w 48563"/>
                  <a:gd name="connsiteY23" fmla="*/ 12389 h 80491"/>
                  <a:gd name="connsiteX24" fmla="*/ 16008 w 48563"/>
                  <a:gd name="connsiteY24" fmla="*/ 16776 h 80491"/>
                  <a:gd name="connsiteX25" fmla="*/ 14241 w 48563"/>
                  <a:gd name="connsiteY25" fmla="*/ 21163 h 80491"/>
                  <a:gd name="connsiteX26" fmla="*/ 9793 w 48563"/>
                  <a:gd name="connsiteY26" fmla="*/ 22991 h 80491"/>
                  <a:gd name="connsiteX27" fmla="*/ 5406 w 48563"/>
                  <a:gd name="connsiteY27" fmla="*/ 21163 h 80491"/>
                  <a:gd name="connsiteX28" fmla="*/ 3578 w 48563"/>
                  <a:gd name="connsiteY28" fmla="*/ 16776 h 80491"/>
                  <a:gd name="connsiteX29" fmla="*/ 6625 w 48563"/>
                  <a:gd name="connsiteY29" fmla="*/ 8063 h 80491"/>
                  <a:gd name="connsiteX30" fmla="*/ 14424 w 48563"/>
                  <a:gd name="connsiteY30" fmla="*/ 2427 h 80491"/>
                  <a:gd name="connsiteX31" fmla="*/ 23990 w 48563"/>
                  <a:gd name="connsiteY31" fmla="*/ 507 h 80491"/>
                  <a:gd name="connsiteX32" fmla="*/ 31455 w 48563"/>
                  <a:gd name="connsiteY32" fmla="*/ 1574 h 80491"/>
                  <a:gd name="connsiteX33" fmla="*/ 38584 w 48563"/>
                  <a:gd name="connsiteY33" fmla="*/ 4620 h 80491"/>
                  <a:gd name="connsiteX34" fmla="*/ 43824 w 48563"/>
                  <a:gd name="connsiteY34" fmla="*/ 9678 h 80491"/>
                  <a:gd name="connsiteX35" fmla="*/ 45865 w 48563"/>
                  <a:gd name="connsiteY35" fmla="*/ 16715 h 80491"/>
                  <a:gd name="connsiteX36" fmla="*/ 43672 w 48563"/>
                  <a:gd name="connsiteY36" fmla="*/ 25764 h 80491"/>
                  <a:gd name="connsiteX37" fmla="*/ 37639 w 48563"/>
                  <a:gd name="connsiteY37" fmla="*/ 32954 h 80491"/>
                  <a:gd name="connsiteX38" fmla="*/ 29231 w 48563"/>
                  <a:gd name="connsiteY38" fmla="*/ 37493 h 80491"/>
                  <a:gd name="connsiteX39" fmla="*/ 38919 w 48563"/>
                  <a:gd name="connsiteY39" fmla="*/ 41302 h 80491"/>
                  <a:gd name="connsiteX40" fmla="*/ 46261 w 48563"/>
                  <a:gd name="connsiteY40" fmla="*/ 48614 h 80491"/>
                  <a:gd name="connsiteX41" fmla="*/ 49034 w 48563"/>
                  <a:gd name="connsiteY41" fmla="*/ 58211 h 80491"/>
                  <a:gd name="connsiteX42" fmla="*/ 45469 w 48563"/>
                  <a:gd name="connsiteY42" fmla="*/ 69910 h 80491"/>
                  <a:gd name="connsiteX43" fmla="*/ 36146 w 48563"/>
                  <a:gd name="connsiteY43" fmla="*/ 78074 h 80491"/>
                  <a:gd name="connsiteX44" fmla="*/ 23990 w 48563"/>
                  <a:gd name="connsiteY44" fmla="*/ 80999 h 80491"/>
                  <a:gd name="connsiteX45" fmla="*/ 12992 w 48563"/>
                  <a:gd name="connsiteY45" fmla="*/ 78928 h 80491"/>
                  <a:gd name="connsiteX46" fmla="*/ 3974 w 48563"/>
                  <a:gd name="connsiteY46" fmla="*/ 72682 h 80491"/>
                  <a:gd name="connsiteX47" fmla="*/ 471 w 48563"/>
                  <a:gd name="connsiteY47" fmla="*/ 62659 h 80491"/>
                  <a:gd name="connsiteX48" fmla="*/ 2390 w 48563"/>
                  <a:gd name="connsiteY48" fmla="*/ 57814 h 80491"/>
                  <a:gd name="connsiteX49" fmla="*/ 7234 w 48563"/>
                  <a:gd name="connsiteY49" fmla="*/ 55895 h 80491"/>
                  <a:gd name="connsiteX50" fmla="*/ 10707 w 48563"/>
                  <a:gd name="connsiteY50" fmla="*/ 56779 h 80491"/>
                  <a:gd name="connsiteX51" fmla="*/ 13175 w 48563"/>
                  <a:gd name="connsiteY51" fmla="*/ 59246 h 80491"/>
                  <a:gd name="connsiteX52" fmla="*/ 14058 w 48563"/>
                  <a:gd name="connsiteY52" fmla="*/ 62659 h 80491"/>
                  <a:gd name="connsiteX53" fmla="*/ 12048 w 48563"/>
                  <a:gd name="connsiteY53" fmla="*/ 67472 h 80491"/>
                  <a:gd name="connsiteX54" fmla="*/ 7234 w 48563"/>
                  <a:gd name="connsiteY54" fmla="*/ 69422 h 80491"/>
                  <a:gd name="connsiteX55" fmla="*/ 6685 w 48563"/>
                  <a:gd name="connsiteY55" fmla="*/ 6942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563" h="80491">
                    <a:moveTo>
                      <a:pt x="6685" y="69422"/>
                    </a:moveTo>
                    <a:cubicBezTo>
                      <a:pt x="8513" y="72063"/>
                      <a:pt x="10971" y="74033"/>
                      <a:pt x="14058" y="75333"/>
                    </a:cubicBezTo>
                    <a:cubicBezTo>
                      <a:pt x="17146" y="76632"/>
                      <a:pt x="20456" y="77282"/>
                      <a:pt x="23990" y="77282"/>
                    </a:cubicBezTo>
                    <a:cubicBezTo>
                      <a:pt x="28500" y="77282"/>
                      <a:pt x="31709" y="75353"/>
                      <a:pt x="33618" y="71494"/>
                    </a:cubicBezTo>
                    <a:cubicBezTo>
                      <a:pt x="35527" y="67635"/>
                      <a:pt x="36481" y="63248"/>
                      <a:pt x="36481" y="58332"/>
                    </a:cubicBezTo>
                    <a:cubicBezTo>
                      <a:pt x="36481" y="56139"/>
                      <a:pt x="36288" y="53935"/>
                      <a:pt x="35903" y="51721"/>
                    </a:cubicBezTo>
                    <a:cubicBezTo>
                      <a:pt x="35517" y="49507"/>
                      <a:pt x="34847" y="47446"/>
                      <a:pt x="33892" y="45537"/>
                    </a:cubicBezTo>
                    <a:cubicBezTo>
                      <a:pt x="32937" y="43627"/>
                      <a:pt x="31627" y="42104"/>
                      <a:pt x="29962" y="40966"/>
                    </a:cubicBezTo>
                    <a:cubicBezTo>
                      <a:pt x="28296" y="39829"/>
                      <a:pt x="26265" y="39260"/>
                      <a:pt x="23869" y="39260"/>
                    </a:cubicBezTo>
                    <a:lnTo>
                      <a:pt x="16130" y="39260"/>
                    </a:lnTo>
                    <a:cubicBezTo>
                      <a:pt x="15439" y="39260"/>
                      <a:pt x="15094" y="38895"/>
                      <a:pt x="15094" y="38164"/>
                    </a:cubicBezTo>
                    <a:lnTo>
                      <a:pt x="15094" y="37128"/>
                    </a:lnTo>
                    <a:cubicBezTo>
                      <a:pt x="15094" y="36519"/>
                      <a:pt x="15439" y="36214"/>
                      <a:pt x="16130" y="36214"/>
                    </a:cubicBezTo>
                    <a:lnTo>
                      <a:pt x="22528" y="35726"/>
                    </a:lnTo>
                    <a:cubicBezTo>
                      <a:pt x="25290" y="35726"/>
                      <a:pt x="27575" y="34691"/>
                      <a:pt x="29383" y="32619"/>
                    </a:cubicBezTo>
                    <a:cubicBezTo>
                      <a:pt x="31190" y="30547"/>
                      <a:pt x="32511" y="28039"/>
                      <a:pt x="33344" y="25094"/>
                    </a:cubicBezTo>
                    <a:cubicBezTo>
                      <a:pt x="34176" y="22149"/>
                      <a:pt x="34593" y="19356"/>
                      <a:pt x="34593" y="16715"/>
                    </a:cubicBezTo>
                    <a:cubicBezTo>
                      <a:pt x="34593" y="12978"/>
                      <a:pt x="33719" y="9911"/>
                      <a:pt x="31973" y="7515"/>
                    </a:cubicBezTo>
                    <a:cubicBezTo>
                      <a:pt x="30226" y="5118"/>
                      <a:pt x="27565" y="3919"/>
                      <a:pt x="23990" y="3919"/>
                    </a:cubicBezTo>
                    <a:cubicBezTo>
                      <a:pt x="21025" y="3919"/>
                      <a:pt x="18191" y="4478"/>
                      <a:pt x="15490" y="5595"/>
                    </a:cubicBezTo>
                    <a:cubicBezTo>
                      <a:pt x="12789" y="6712"/>
                      <a:pt x="10626" y="8408"/>
                      <a:pt x="9001" y="10683"/>
                    </a:cubicBezTo>
                    <a:cubicBezTo>
                      <a:pt x="9164" y="10642"/>
                      <a:pt x="9306" y="10612"/>
                      <a:pt x="9427" y="10592"/>
                    </a:cubicBezTo>
                    <a:cubicBezTo>
                      <a:pt x="9549" y="10571"/>
                      <a:pt x="9671" y="10561"/>
                      <a:pt x="9793" y="10561"/>
                    </a:cubicBezTo>
                    <a:cubicBezTo>
                      <a:pt x="11580" y="10561"/>
                      <a:pt x="13063" y="11170"/>
                      <a:pt x="14241" y="12389"/>
                    </a:cubicBezTo>
                    <a:cubicBezTo>
                      <a:pt x="15419" y="13608"/>
                      <a:pt x="16008" y="15070"/>
                      <a:pt x="16008" y="16776"/>
                    </a:cubicBezTo>
                    <a:cubicBezTo>
                      <a:pt x="16008" y="18482"/>
                      <a:pt x="15419" y="19945"/>
                      <a:pt x="14241" y="21163"/>
                    </a:cubicBezTo>
                    <a:cubicBezTo>
                      <a:pt x="13063" y="22382"/>
                      <a:pt x="11580" y="22991"/>
                      <a:pt x="9793" y="22991"/>
                    </a:cubicBezTo>
                    <a:cubicBezTo>
                      <a:pt x="8087" y="22991"/>
                      <a:pt x="6625" y="22382"/>
                      <a:pt x="5406" y="21163"/>
                    </a:cubicBezTo>
                    <a:cubicBezTo>
                      <a:pt x="4187" y="19945"/>
                      <a:pt x="3578" y="18482"/>
                      <a:pt x="3578" y="16776"/>
                    </a:cubicBezTo>
                    <a:cubicBezTo>
                      <a:pt x="3578" y="13445"/>
                      <a:pt x="4593" y="10541"/>
                      <a:pt x="6625" y="8063"/>
                    </a:cubicBezTo>
                    <a:cubicBezTo>
                      <a:pt x="8656" y="5585"/>
                      <a:pt x="11255" y="3706"/>
                      <a:pt x="14424" y="2427"/>
                    </a:cubicBezTo>
                    <a:cubicBezTo>
                      <a:pt x="17592" y="1147"/>
                      <a:pt x="20781" y="507"/>
                      <a:pt x="23990" y="507"/>
                    </a:cubicBezTo>
                    <a:cubicBezTo>
                      <a:pt x="26347" y="507"/>
                      <a:pt x="28835" y="863"/>
                      <a:pt x="31455" y="1574"/>
                    </a:cubicBezTo>
                    <a:cubicBezTo>
                      <a:pt x="34075" y="2285"/>
                      <a:pt x="36451" y="3300"/>
                      <a:pt x="38584" y="4620"/>
                    </a:cubicBezTo>
                    <a:cubicBezTo>
                      <a:pt x="40716" y="5940"/>
                      <a:pt x="42463" y="7626"/>
                      <a:pt x="43824" y="9678"/>
                    </a:cubicBezTo>
                    <a:cubicBezTo>
                      <a:pt x="45185" y="11729"/>
                      <a:pt x="45865" y="14075"/>
                      <a:pt x="45865" y="16715"/>
                    </a:cubicBezTo>
                    <a:cubicBezTo>
                      <a:pt x="45865" y="19965"/>
                      <a:pt x="45134" y="22982"/>
                      <a:pt x="43672" y="25764"/>
                    </a:cubicBezTo>
                    <a:cubicBezTo>
                      <a:pt x="42209" y="28546"/>
                      <a:pt x="40199" y="30943"/>
                      <a:pt x="37639" y="32954"/>
                    </a:cubicBezTo>
                    <a:cubicBezTo>
                      <a:pt x="35080" y="34965"/>
                      <a:pt x="32277" y="36478"/>
                      <a:pt x="29231" y="37493"/>
                    </a:cubicBezTo>
                    <a:cubicBezTo>
                      <a:pt x="32643" y="38144"/>
                      <a:pt x="35872" y="39413"/>
                      <a:pt x="38919" y="41302"/>
                    </a:cubicBezTo>
                    <a:cubicBezTo>
                      <a:pt x="41966" y="43190"/>
                      <a:pt x="44413" y="45628"/>
                      <a:pt x="46261" y="48614"/>
                    </a:cubicBezTo>
                    <a:cubicBezTo>
                      <a:pt x="48110" y="51599"/>
                      <a:pt x="49034" y="54798"/>
                      <a:pt x="49034" y="58211"/>
                    </a:cubicBezTo>
                    <a:cubicBezTo>
                      <a:pt x="49034" y="62516"/>
                      <a:pt x="47846" y="66416"/>
                      <a:pt x="45469" y="69910"/>
                    </a:cubicBezTo>
                    <a:cubicBezTo>
                      <a:pt x="43093" y="73403"/>
                      <a:pt x="39985" y="76125"/>
                      <a:pt x="36146" y="78074"/>
                    </a:cubicBezTo>
                    <a:cubicBezTo>
                      <a:pt x="32308" y="80024"/>
                      <a:pt x="28255" y="80999"/>
                      <a:pt x="23990" y="80999"/>
                    </a:cubicBezTo>
                    <a:cubicBezTo>
                      <a:pt x="20334" y="80999"/>
                      <a:pt x="16668" y="80309"/>
                      <a:pt x="12992" y="78928"/>
                    </a:cubicBezTo>
                    <a:cubicBezTo>
                      <a:pt x="9316" y="77546"/>
                      <a:pt x="6310" y="75464"/>
                      <a:pt x="3974" y="72682"/>
                    </a:cubicBezTo>
                    <a:cubicBezTo>
                      <a:pt x="1638" y="69899"/>
                      <a:pt x="471" y="66558"/>
                      <a:pt x="471" y="62659"/>
                    </a:cubicBezTo>
                    <a:cubicBezTo>
                      <a:pt x="471" y="60709"/>
                      <a:pt x="1110" y="59094"/>
                      <a:pt x="2390" y="57814"/>
                    </a:cubicBezTo>
                    <a:cubicBezTo>
                      <a:pt x="3669" y="56535"/>
                      <a:pt x="5284" y="55895"/>
                      <a:pt x="7234" y="55895"/>
                    </a:cubicBezTo>
                    <a:cubicBezTo>
                      <a:pt x="8493" y="55895"/>
                      <a:pt x="9651" y="56189"/>
                      <a:pt x="10707" y="56779"/>
                    </a:cubicBezTo>
                    <a:cubicBezTo>
                      <a:pt x="11763" y="57368"/>
                      <a:pt x="12586" y="58190"/>
                      <a:pt x="13175" y="59246"/>
                    </a:cubicBezTo>
                    <a:cubicBezTo>
                      <a:pt x="13764" y="60303"/>
                      <a:pt x="14058" y="61440"/>
                      <a:pt x="14058" y="62659"/>
                    </a:cubicBezTo>
                    <a:cubicBezTo>
                      <a:pt x="14058" y="64568"/>
                      <a:pt x="13388" y="66173"/>
                      <a:pt x="12048" y="67472"/>
                    </a:cubicBezTo>
                    <a:cubicBezTo>
                      <a:pt x="10707" y="68772"/>
                      <a:pt x="9102" y="69422"/>
                      <a:pt x="7234" y="69422"/>
                    </a:cubicBezTo>
                    <a:lnTo>
                      <a:pt x="6685" y="6942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CF1FCE6-CF8A-9B67-5EC1-42EB002105A2}"/>
                  </a:ext>
                </a:extLst>
              </p:cNvPr>
              <p:cNvSpPr/>
              <p:nvPr/>
            </p:nvSpPr>
            <p:spPr>
              <a:xfrm rot="-2700000">
                <a:off x="1799247" y="2010257"/>
                <a:ext cx="12856" cy="12856"/>
              </a:xfrm>
              <a:custGeom>
                <a:avLst/>
                <a:gdLst>
                  <a:gd name="connsiteX0" fmla="*/ 473 w 12856"/>
                  <a:gd name="connsiteY0" fmla="*/ 6894 h 12856"/>
                  <a:gd name="connsiteX1" fmla="*/ 2423 w 12856"/>
                  <a:gd name="connsiteY1" fmla="*/ 2386 h 12856"/>
                  <a:gd name="connsiteX2" fmla="*/ 6932 w 12856"/>
                  <a:gd name="connsiteY2" fmla="*/ 497 h 12856"/>
                  <a:gd name="connsiteX3" fmla="*/ 10070 w 12856"/>
                  <a:gd name="connsiteY3" fmla="*/ 1350 h 12856"/>
                  <a:gd name="connsiteX4" fmla="*/ 12476 w 12856"/>
                  <a:gd name="connsiteY4" fmla="*/ 3757 h 12856"/>
                  <a:gd name="connsiteX5" fmla="*/ 13330 w 12856"/>
                  <a:gd name="connsiteY5" fmla="*/ 6894 h 12856"/>
                  <a:gd name="connsiteX6" fmla="*/ 11441 w 12856"/>
                  <a:gd name="connsiteY6" fmla="*/ 11404 h 12856"/>
                  <a:gd name="connsiteX7" fmla="*/ 6932 w 12856"/>
                  <a:gd name="connsiteY7" fmla="*/ 13353 h 12856"/>
                  <a:gd name="connsiteX8" fmla="*/ 2423 w 12856"/>
                  <a:gd name="connsiteY8" fmla="*/ 11404 h 12856"/>
                  <a:gd name="connsiteX9" fmla="*/ 473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473" y="6894"/>
                    </a:moveTo>
                    <a:cubicBezTo>
                      <a:pt x="473" y="5148"/>
                      <a:pt x="1123" y="3645"/>
                      <a:pt x="2423" y="2386"/>
                    </a:cubicBezTo>
                    <a:cubicBezTo>
                      <a:pt x="3722" y="1126"/>
                      <a:pt x="5226" y="497"/>
                      <a:pt x="6932" y="497"/>
                    </a:cubicBezTo>
                    <a:cubicBezTo>
                      <a:pt x="7988" y="497"/>
                      <a:pt x="9034" y="781"/>
                      <a:pt x="10070" y="1350"/>
                    </a:cubicBezTo>
                    <a:cubicBezTo>
                      <a:pt x="11106" y="1918"/>
                      <a:pt x="11908" y="2721"/>
                      <a:pt x="12476" y="3757"/>
                    </a:cubicBezTo>
                    <a:cubicBezTo>
                      <a:pt x="13045" y="4793"/>
                      <a:pt x="13330" y="5838"/>
                      <a:pt x="13330" y="6894"/>
                    </a:cubicBezTo>
                    <a:cubicBezTo>
                      <a:pt x="13330" y="8601"/>
                      <a:pt x="12700" y="10104"/>
                      <a:pt x="11441" y="11404"/>
                    </a:cubicBezTo>
                    <a:cubicBezTo>
                      <a:pt x="10181" y="12703"/>
                      <a:pt x="8678" y="13353"/>
                      <a:pt x="6932" y="13353"/>
                    </a:cubicBezTo>
                    <a:cubicBezTo>
                      <a:pt x="5226" y="13353"/>
                      <a:pt x="3722" y="12703"/>
                      <a:pt x="2423" y="11404"/>
                    </a:cubicBezTo>
                    <a:cubicBezTo>
                      <a:pt x="1123" y="10104"/>
                      <a:pt x="473" y="8601"/>
                      <a:pt x="473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345B3F-724E-77AC-5267-E57F68746056}"/>
                  </a:ext>
                </a:extLst>
              </p:cNvPr>
              <p:cNvSpPr/>
              <p:nvPr/>
            </p:nvSpPr>
            <p:spPr>
              <a:xfrm rot="-2700000">
                <a:off x="1792361" y="1922179"/>
                <a:ext cx="46735" cy="80491"/>
              </a:xfrm>
              <a:custGeom>
                <a:avLst/>
                <a:gdLst>
                  <a:gd name="connsiteX0" fmla="*/ 4790 w 46735"/>
                  <a:gd name="connsiteY0" fmla="*/ 65140 h 80491"/>
                  <a:gd name="connsiteX1" fmla="*/ 8476 w 46735"/>
                  <a:gd name="connsiteY1" fmla="*/ 71355 h 80491"/>
                  <a:gd name="connsiteX2" fmla="*/ 14356 w 46735"/>
                  <a:gd name="connsiteY2" fmla="*/ 75712 h 80491"/>
                  <a:gd name="connsiteX3" fmla="*/ 21425 w 46735"/>
                  <a:gd name="connsiteY3" fmla="*/ 77266 h 80491"/>
                  <a:gd name="connsiteX4" fmla="*/ 33032 w 46735"/>
                  <a:gd name="connsiteY4" fmla="*/ 70716 h 80491"/>
                  <a:gd name="connsiteX5" fmla="*/ 36231 w 46735"/>
                  <a:gd name="connsiteY5" fmla="*/ 54782 h 80491"/>
                  <a:gd name="connsiteX6" fmla="*/ 36109 w 46735"/>
                  <a:gd name="connsiteY6" fmla="*/ 47927 h 80491"/>
                  <a:gd name="connsiteX7" fmla="*/ 35317 w 46735"/>
                  <a:gd name="connsiteY7" fmla="*/ 42595 h 80491"/>
                  <a:gd name="connsiteX8" fmla="*/ 31570 w 46735"/>
                  <a:gd name="connsiteY8" fmla="*/ 35405 h 80491"/>
                  <a:gd name="connsiteX9" fmla="*/ 24898 w 46735"/>
                  <a:gd name="connsiteY9" fmla="*/ 32298 h 80491"/>
                  <a:gd name="connsiteX10" fmla="*/ 18104 w 46735"/>
                  <a:gd name="connsiteY10" fmla="*/ 33516 h 80491"/>
                  <a:gd name="connsiteX11" fmla="*/ 13503 w 46735"/>
                  <a:gd name="connsiteY11" fmla="*/ 36319 h 80491"/>
                  <a:gd name="connsiteX12" fmla="*/ 10365 w 46735"/>
                  <a:gd name="connsiteY12" fmla="*/ 39670 h 80491"/>
                  <a:gd name="connsiteX13" fmla="*/ 8689 w 46735"/>
                  <a:gd name="connsiteY13" fmla="*/ 41560 h 80491"/>
                  <a:gd name="connsiteX14" fmla="*/ 7349 w 46735"/>
                  <a:gd name="connsiteY14" fmla="*/ 41560 h 80491"/>
                  <a:gd name="connsiteX15" fmla="*/ 6618 w 46735"/>
                  <a:gd name="connsiteY15" fmla="*/ 41194 h 80491"/>
                  <a:gd name="connsiteX16" fmla="*/ 6191 w 46735"/>
                  <a:gd name="connsiteY16" fmla="*/ 40463 h 80491"/>
                  <a:gd name="connsiteX17" fmla="*/ 6191 w 46735"/>
                  <a:gd name="connsiteY17" fmla="*/ 1405 h 80491"/>
                  <a:gd name="connsiteX18" fmla="*/ 6587 w 46735"/>
                  <a:gd name="connsiteY18" fmla="*/ 826 h 80491"/>
                  <a:gd name="connsiteX19" fmla="*/ 7349 w 46735"/>
                  <a:gd name="connsiteY19" fmla="*/ 491 h 80491"/>
                  <a:gd name="connsiteX20" fmla="*/ 7714 w 46735"/>
                  <a:gd name="connsiteY20" fmla="*/ 491 h 80491"/>
                  <a:gd name="connsiteX21" fmla="*/ 24410 w 46735"/>
                  <a:gd name="connsiteY21" fmla="*/ 4269 h 80491"/>
                  <a:gd name="connsiteX22" fmla="*/ 41167 w 46735"/>
                  <a:gd name="connsiteY22" fmla="*/ 491 h 80491"/>
                  <a:gd name="connsiteX23" fmla="*/ 41532 w 46735"/>
                  <a:gd name="connsiteY23" fmla="*/ 491 h 80491"/>
                  <a:gd name="connsiteX24" fmla="*/ 42263 w 46735"/>
                  <a:gd name="connsiteY24" fmla="*/ 795 h 80491"/>
                  <a:gd name="connsiteX25" fmla="*/ 42629 w 46735"/>
                  <a:gd name="connsiteY25" fmla="*/ 1405 h 80491"/>
                  <a:gd name="connsiteX26" fmla="*/ 42629 w 46735"/>
                  <a:gd name="connsiteY26" fmla="*/ 2501 h 80491"/>
                  <a:gd name="connsiteX27" fmla="*/ 42385 w 46735"/>
                  <a:gd name="connsiteY27" fmla="*/ 3050 h 80491"/>
                  <a:gd name="connsiteX28" fmla="*/ 32331 w 46735"/>
                  <a:gd name="connsiteY28" fmla="*/ 11367 h 80491"/>
                  <a:gd name="connsiteX29" fmla="*/ 19840 w 46735"/>
                  <a:gd name="connsiteY29" fmla="*/ 14323 h 80491"/>
                  <a:gd name="connsiteX30" fmla="*/ 10274 w 46735"/>
                  <a:gd name="connsiteY30" fmla="*/ 13043 h 80491"/>
                  <a:gd name="connsiteX31" fmla="*/ 10274 w 46735"/>
                  <a:gd name="connsiteY31" fmla="*/ 35100 h 80491"/>
                  <a:gd name="connsiteX32" fmla="*/ 17220 w 46735"/>
                  <a:gd name="connsiteY32" fmla="*/ 30652 h 80491"/>
                  <a:gd name="connsiteX33" fmla="*/ 25019 w 46735"/>
                  <a:gd name="connsiteY33" fmla="*/ 29312 h 80491"/>
                  <a:gd name="connsiteX34" fmla="*/ 36597 w 46735"/>
                  <a:gd name="connsiteY34" fmla="*/ 33029 h 80491"/>
                  <a:gd name="connsiteX35" fmla="*/ 44457 w 46735"/>
                  <a:gd name="connsiteY35" fmla="*/ 42717 h 80491"/>
                  <a:gd name="connsiteX36" fmla="*/ 47199 w 46735"/>
                  <a:gd name="connsiteY36" fmla="*/ 54903 h 80491"/>
                  <a:gd name="connsiteX37" fmla="*/ 43726 w 46735"/>
                  <a:gd name="connsiteY37" fmla="*/ 67913 h 80491"/>
                  <a:gd name="connsiteX38" fmla="*/ 34311 w 46735"/>
                  <a:gd name="connsiteY38" fmla="*/ 77449 h 80491"/>
                  <a:gd name="connsiteX39" fmla="*/ 21425 w 46735"/>
                  <a:gd name="connsiteY39" fmla="*/ 80983 h 80491"/>
                  <a:gd name="connsiteX40" fmla="*/ 10822 w 46735"/>
                  <a:gd name="connsiteY40" fmla="*/ 78027 h 80491"/>
                  <a:gd name="connsiteX41" fmla="*/ 3236 w 46735"/>
                  <a:gd name="connsiteY41" fmla="*/ 70046 h 80491"/>
                  <a:gd name="connsiteX42" fmla="*/ 464 w 46735"/>
                  <a:gd name="connsiteY42" fmla="*/ 59352 h 80491"/>
                  <a:gd name="connsiteX43" fmla="*/ 2170 w 46735"/>
                  <a:gd name="connsiteY43" fmla="*/ 55056 h 80491"/>
                  <a:gd name="connsiteX44" fmla="*/ 6435 w 46735"/>
                  <a:gd name="connsiteY44" fmla="*/ 53380 h 80491"/>
                  <a:gd name="connsiteX45" fmla="*/ 10731 w 46735"/>
                  <a:gd name="connsiteY45" fmla="*/ 55086 h 80491"/>
                  <a:gd name="connsiteX46" fmla="*/ 12467 w 46735"/>
                  <a:gd name="connsiteY46" fmla="*/ 59352 h 80491"/>
                  <a:gd name="connsiteX47" fmla="*/ 10731 w 46735"/>
                  <a:gd name="connsiteY47" fmla="*/ 63587 h 80491"/>
                  <a:gd name="connsiteX48" fmla="*/ 6435 w 46735"/>
                  <a:gd name="connsiteY48" fmla="*/ 65323 h 80491"/>
                  <a:gd name="connsiteX49" fmla="*/ 5551 w 46735"/>
                  <a:gd name="connsiteY49" fmla="*/ 65232 h 80491"/>
                  <a:gd name="connsiteX50" fmla="*/ 4790 w 46735"/>
                  <a:gd name="connsiteY50" fmla="*/ 65140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4790" y="65140"/>
                    </a:moveTo>
                    <a:cubicBezTo>
                      <a:pt x="5602" y="67415"/>
                      <a:pt x="6831" y="69487"/>
                      <a:pt x="8476" y="71355"/>
                    </a:cubicBezTo>
                    <a:cubicBezTo>
                      <a:pt x="10121" y="73224"/>
                      <a:pt x="12082" y="74676"/>
                      <a:pt x="14356" y="75712"/>
                    </a:cubicBezTo>
                    <a:cubicBezTo>
                      <a:pt x="16631" y="76748"/>
                      <a:pt x="18987" y="77266"/>
                      <a:pt x="21425" y="77266"/>
                    </a:cubicBezTo>
                    <a:cubicBezTo>
                      <a:pt x="27030" y="77266"/>
                      <a:pt x="30899" y="75082"/>
                      <a:pt x="33032" y="70716"/>
                    </a:cubicBezTo>
                    <a:cubicBezTo>
                      <a:pt x="35165" y="66349"/>
                      <a:pt x="36231" y="61037"/>
                      <a:pt x="36231" y="54782"/>
                    </a:cubicBezTo>
                    <a:cubicBezTo>
                      <a:pt x="36231" y="52060"/>
                      <a:pt x="36190" y="49775"/>
                      <a:pt x="36109" y="47927"/>
                    </a:cubicBezTo>
                    <a:cubicBezTo>
                      <a:pt x="36028" y="46078"/>
                      <a:pt x="35764" y="44301"/>
                      <a:pt x="35317" y="42595"/>
                    </a:cubicBezTo>
                    <a:cubicBezTo>
                      <a:pt x="34627" y="39874"/>
                      <a:pt x="33377" y="37477"/>
                      <a:pt x="31570" y="35405"/>
                    </a:cubicBezTo>
                    <a:cubicBezTo>
                      <a:pt x="29762" y="33334"/>
                      <a:pt x="27538" y="32298"/>
                      <a:pt x="24898" y="32298"/>
                    </a:cubicBezTo>
                    <a:cubicBezTo>
                      <a:pt x="22257" y="32298"/>
                      <a:pt x="19993" y="32704"/>
                      <a:pt x="18104" y="33516"/>
                    </a:cubicBezTo>
                    <a:cubicBezTo>
                      <a:pt x="16215" y="34329"/>
                      <a:pt x="14681" y="35263"/>
                      <a:pt x="13503" y="36319"/>
                    </a:cubicBezTo>
                    <a:cubicBezTo>
                      <a:pt x="12325" y="37376"/>
                      <a:pt x="11279" y="38492"/>
                      <a:pt x="10365" y="39670"/>
                    </a:cubicBezTo>
                    <a:cubicBezTo>
                      <a:pt x="9451" y="40849"/>
                      <a:pt x="8892" y="41478"/>
                      <a:pt x="8689" y="41560"/>
                    </a:cubicBezTo>
                    <a:lnTo>
                      <a:pt x="7349" y="41560"/>
                    </a:lnTo>
                    <a:cubicBezTo>
                      <a:pt x="7146" y="41560"/>
                      <a:pt x="6902" y="41437"/>
                      <a:pt x="6618" y="41194"/>
                    </a:cubicBezTo>
                    <a:cubicBezTo>
                      <a:pt x="6333" y="40950"/>
                      <a:pt x="6191" y="40706"/>
                      <a:pt x="6191" y="40463"/>
                    </a:cubicBezTo>
                    <a:lnTo>
                      <a:pt x="6191" y="1405"/>
                    </a:lnTo>
                    <a:cubicBezTo>
                      <a:pt x="6191" y="1242"/>
                      <a:pt x="6323" y="1049"/>
                      <a:pt x="6587" y="826"/>
                    </a:cubicBezTo>
                    <a:cubicBezTo>
                      <a:pt x="6851" y="603"/>
                      <a:pt x="7105" y="491"/>
                      <a:pt x="7349" y="491"/>
                    </a:cubicBezTo>
                    <a:lnTo>
                      <a:pt x="7714" y="491"/>
                    </a:lnTo>
                    <a:cubicBezTo>
                      <a:pt x="12955" y="3009"/>
                      <a:pt x="18520" y="4269"/>
                      <a:pt x="24410" y="4269"/>
                    </a:cubicBezTo>
                    <a:cubicBezTo>
                      <a:pt x="30219" y="4269"/>
                      <a:pt x="35805" y="3009"/>
                      <a:pt x="41167" y="491"/>
                    </a:cubicBezTo>
                    <a:lnTo>
                      <a:pt x="41532" y="491"/>
                    </a:lnTo>
                    <a:cubicBezTo>
                      <a:pt x="41776" y="491"/>
                      <a:pt x="42020" y="592"/>
                      <a:pt x="42263" y="795"/>
                    </a:cubicBezTo>
                    <a:cubicBezTo>
                      <a:pt x="42507" y="999"/>
                      <a:pt x="42629" y="1202"/>
                      <a:pt x="42629" y="1405"/>
                    </a:cubicBezTo>
                    <a:lnTo>
                      <a:pt x="42629" y="2501"/>
                    </a:lnTo>
                    <a:cubicBezTo>
                      <a:pt x="42629" y="2867"/>
                      <a:pt x="42548" y="3050"/>
                      <a:pt x="42385" y="3050"/>
                    </a:cubicBezTo>
                    <a:cubicBezTo>
                      <a:pt x="39704" y="6625"/>
                      <a:pt x="36353" y="9397"/>
                      <a:pt x="32331" y="11367"/>
                    </a:cubicBezTo>
                    <a:cubicBezTo>
                      <a:pt x="28310" y="13337"/>
                      <a:pt x="24146" y="14323"/>
                      <a:pt x="19840" y="14323"/>
                    </a:cubicBezTo>
                    <a:cubicBezTo>
                      <a:pt x="16753" y="14323"/>
                      <a:pt x="13564" y="13896"/>
                      <a:pt x="10274" y="13043"/>
                    </a:cubicBezTo>
                    <a:lnTo>
                      <a:pt x="10274" y="35100"/>
                    </a:lnTo>
                    <a:cubicBezTo>
                      <a:pt x="12874" y="33029"/>
                      <a:pt x="15189" y="31546"/>
                      <a:pt x="17220" y="30652"/>
                    </a:cubicBezTo>
                    <a:cubicBezTo>
                      <a:pt x="19251" y="29759"/>
                      <a:pt x="21851" y="29312"/>
                      <a:pt x="25019" y="29312"/>
                    </a:cubicBezTo>
                    <a:cubicBezTo>
                      <a:pt x="29325" y="29312"/>
                      <a:pt x="33184" y="30551"/>
                      <a:pt x="36597" y="33029"/>
                    </a:cubicBezTo>
                    <a:cubicBezTo>
                      <a:pt x="40009" y="35507"/>
                      <a:pt x="42629" y="38736"/>
                      <a:pt x="44457" y="42717"/>
                    </a:cubicBezTo>
                    <a:cubicBezTo>
                      <a:pt x="46285" y="46698"/>
                      <a:pt x="47199" y="50760"/>
                      <a:pt x="47199" y="54903"/>
                    </a:cubicBezTo>
                    <a:cubicBezTo>
                      <a:pt x="47199" y="59575"/>
                      <a:pt x="46041" y="63911"/>
                      <a:pt x="43726" y="67913"/>
                    </a:cubicBezTo>
                    <a:cubicBezTo>
                      <a:pt x="41410" y="71914"/>
                      <a:pt x="38272" y="75093"/>
                      <a:pt x="34311" y="77449"/>
                    </a:cubicBezTo>
                    <a:cubicBezTo>
                      <a:pt x="30351" y="79805"/>
                      <a:pt x="26055" y="80983"/>
                      <a:pt x="21425" y="80983"/>
                    </a:cubicBezTo>
                    <a:cubicBezTo>
                      <a:pt x="17565" y="80983"/>
                      <a:pt x="14031" y="79998"/>
                      <a:pt x="10822" y="78027"/>
                    </a:cubicBezTo>
                    <a:cubicBezTo>
                      <a:pt x="7613" y="76057"/>
                      <a:pt x="5084" y="73397"/>
                      <a:pt x="3236" y="70046"/>
                    </a:cubicBezTo>
                    <a:cubicBezTo>
                      <a:pt x="1388" y="66694"/>
                      <a:pt x="464" y="63129"/>
                      <a:pt x="464" y="59352"/>
                    </a:cubicBezTo>
                    <a:cubicBezTo>
                      <a:pt x="464" y="57605"/>
                      <a:pt x="1032" y="56173"/>
                      <a:pt x="2170" y="55056"/>
                    </a:cubicBezTo>
                    <a:cubicBezTo>
                      <a:pt x="3307" y="53939"/>
                      <a:pt x="4729" y="53380"/>
                      <a:pt x="6435" y="53380"/>
                    </a:cubicBezTo>
                    <a:cubicBezTo>
                      <a:pt x="8141" y="53380"/>
                      <a:pt x="9573" y="53949"/>
                      <a:pt x="10731" y="55086"/>
                    </a:cubicBezTo>
                    <a:cubicBezTo>
                      <a:pt x="11889" y="56224"/>
                      <a:pt x="12467" y="57646"/>
                      <a:pt x="12467" y="59352"/>
                    </a:cubicBezTo>
                    <a:cubicBezTo>
                      <a:pt x="12467" y="61017"/>
                      <a:pt x="11889" y="62429"/>
                      <a:pt x="10731" y="63587"/>
                    </a:cubicBezTo>
                    <a:cubicBezTo>
                      <a:pt x="9573" y="64744"/>
                      <a:pt x="8141" y="65323"/>
                      <a:pt x="6435" y="65323"/>
                    </a:cubicBezTo>
                    <a:cubicBezTo>
                      <a:pt x="6191" y="65323"/>
                      <a:pt x="5897" y="65293"/>
                      <a:pt x="5551" y="65232"/>
                    </a:cubicBezTo>
                    <a:cubicBezTo>
                      <a:pt x="5206" y="65171"/>
                      <a:pt x="4952" y="65140"/>
                      <a:pt x="4790" y="651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77E408D-50E7-6791-5790-8AEB72561455}"/>
                  </a:ext>
                </a:extLst>
              </p:cNvPr>
              <p:cNvSpPr/>
              <p:nvPr/>
            </p:nvSpPr>
            <p:spPr>
              <a:xfrm rot="-2700000">
                <a:off x="1843260" y="1904618"/>
                <a:ext cx="42957" cy="53011"/>
              </a:xfrm>
              <a:custGeom>
                <a:avLst/>
                <a:gdLst>
                  <a:gd name="connsiteX0" fmla="*/ 4605 w 42957"/>
                  <a:gd name="connsiteY0" fmla="*/ 45021 h 53011"/>
                  <a:gd name="connsiteX1" fmla="*/ 17218 w 42957"/>
                  <a:gd name="connsiteY1" fmla="*/ 50383 h 53011"/>
                  <a:gd name="connsiteX2" fmla="*/ 25048 w 42957"/>
                  <a:gd name="connsiteY2" fmla="*/ 48982 h 53011"/>
                  <a:gd name="connsiteX3" fmla="*/ 31172 w 42957"/>
                  <a:gd name="connsiteY3" fmla="*/ 44778 h 53011"/>
                  <a:gd name="connsiteX4" fmla="*/ 33609 w 42957"/>
                  <a:gd name="connsiteY4" fmla="*/ 37953 h 53011"/>
                  <a:gd name="connsiteX5" fmla="*/ 31446 w 42957"/>
                  <a:gd name="connsiteY5" fmla="*/ 33017 h 53011"/>
                  <a:gd name="connsiteX6" fmla="*/ 26114 w 42957"/>
                  <a:gd name="connsiteY6" fmla="*/ 30397 h 53011"/>
                  <a:gd name="connsiteX7" fmla="*/ 19777 w 42957"/>
                  <a:gd name="connsiteY7" fmla="*/ 29118 h 53011"/>
                  <a:gd name="connsiteX8" fmla="*/ 12648 w 42957"/>
                  <a:gd name="connsiteY8" fmla="*/ 25066 h 53011"/>
                  <a:gd name="connsiteX9" fmla="*/ 9845 w 42957"/>
                  <a:gd name="connsiteY9" fmla="*/ 17845 h 53011"/>
                  <a:gd name="connsiteX10" fmla="*/ 12679 w 42957"/>
                  <a:gd name="connsiteY10" fmla="*/ 8675 h 53011"/>
                  <a:gd name="connsiteX11" fmla="*/ 20143 w 42957"/>
                  <a:gd name="connsiteY11" fmla="*/ 2582 h 53011"/>
                  <a:gd name="connsiteX12" fmla="*/ 29709 w 42957"/>
                  <a:gd name="connsiteY12" fmla="*/ 479 h 53011"/>
                  <a:gd name="connsiteX13" fmla="*/ 39245 w 42957"/>
                  <a:gd name="connsiteY13" fmla="*/ 3008 h 53011"/>
                  <a:gd name="connsiteX14" fmla="*/ 43419 w 42957"/>
                  <a:gd name="connsiteY14" fmla="*/ 10533 h 53011"/>
                  <a:gd name="connsiteX15" fmla="*/ 41926 w 42957"/>
                  <a:gd name="connsiteY15" fmla="*/ 15256 h 53011"/>
                  <a:gd name="connsiteX16" fmla="*/ 37752 w 42957"/>
                  <a:gd name="connsiteY16" fmla="*/ 17297 h 53011"/>
                  <a:gd name="connsiteX17" fmla="*/ 35071 w 42957"/>
                  <a:gd name="connsiteY17" fmla="*/ 16292 h 53011"/>
                  <a:gd name="connsiteX18" fmla="*/ 33974 w 42957"/>
                  <a:gd name="connsiteY18" fmla="*/ 13763 h 53011"/>
                  <a:gd name="connsiteX19" fmla="*/ 34736 w 42957"/>
                  <a:gd name="connsiteY19" fmla="*/ 11082 h 53011"/>
                  <a:gd name="connsiteX20" fmla="*/ 36778 w 42957"/>
                  <a:gd name="connsiteY20" fmla="*/ 9040 h 53011"/>
                  <a:gd name="connsiteX21" fmla="*/ 39459 w 42957"/>
                  <a:gd name="connsiteY21" fmla="*/ 8279 h 53011"/>
                  <a:gd name="connsiteX22" fmla="*/ 35589 w 42957"/>
                  <a:gd name="connsiteY22" fmla="*/ 4623 h 53011"/>
                  <a:gd name="connsiteX23" fmla="*/ 29526 w 42957"/>
                  <a:gd name="connsiteY23" fmla="*/ 3465 h 53011"/>
                  <a:gd name="connsiteX24" fmla="*/ 23555 w 42957"/>
                  <a:gd name="connsiteY24" fmla="*/ 4684 h 53011"/>
                  <a:gd name="connsiteX25" fmla="*/ 18772 w 42957"/>
                  <a:gd name="connsiteY25" fmla="*/ 8218 h 53011"/>
                  <a:gd name="connsiteX26" fmla="*/ 16975 w 42957"/>
                  <a:gd name="connsiteY26" fmla="*/ 13641 h 53011"/>
                  <a:gd name="connsiteX27" fmla="*/ 18467 w 42957"/>
                  <a:gd name="connsiteY27" fmla="*/ 17358 h 53011"/>
                  <a:gd name="connsiteX28" fmla="*/ 22154 w 42957"/>
                  <a:gd name="connsiteY28" fmla="*/ 19673 h 53011"/>
                  <a:gd name="connsiteX29" fmla="*/ 28917 w 42957"/>
                  <a:gd name="connsiteY29" fmla="*/ 21014 h 53011"/>
                  <a:gd name="connsiteX30" fmla="*/ 34919 w 42957"/>
                  <a:gd name="connsiteY30" fmla="*/ 23421 h 53011"/>
                  <a:gd name="connsiteX31" fmla="*/ 39184 w 42957"/>
                  <a:gd name="connsiteY31" fmla="*/ 27838 h 53011"/>
                  <a:gd name="connsiteX32" fmla="*/ 40738 w 42957"/>
                  <a:gd name="connsiteY32" fmla="*/ 33931 h 53011"/>
                  <a:gd name="connsiteX33" fmla="*/ 38331 w 42957"/>
                  <a:gd name="connsiteY33" fmla="*/ 42492 h 53011"/>
                  <a:gd name="connsiteX34" fmla="*/ 32390 w 42957"/>
                  <a:gd name="connsiteY34" fmla="*/ 49226 h 53011"/>
                  <a:gd name="connsiteX35" fmla="*/ 17096 w 42957"/>
                  <a:gd name="connsiteY35" fmla="*/ 53491 h 53011"/>
                  <a:gd name="connsiteX36" fmla="*/ 5671 w 42957"/>
                  <a:gd name="connsiteY36" fmla="*/ 50627 h 53011"/>
                  <a:gd name="connsiteX37" fmla="*/ 462 w 42957"/>
                  <a:gd name="connsiteY37" fmla="*/ 42097 h 53011"/>
                  <a:gd name="connsiteX38" fmla="*/ 2320 w 42957"/>
                  <a:gd name="connsiteY38" fmla="*/ 36521 h 53011"/>
                  <a:gd name="connsiteX39" fmla="*/ 7408 w 42957"/>
                  <a:gd name="connsiteY39" fmla="*/ 34175 h 53011"/>
                  <a:gd name="connsiteX40" fmla="*/ 10576 w 42957"/>
                  <a:gd name="connsiteY40" fmla="*/ 35303 h 53011"/>
                  <a:gd name="connsiteX41" fmla="*/ 11856 w 42957"/>
                  <a:gd name="connsiteY41" fmla="*/ 38319 h 53011"/>
                  <a:gd name="connsiteX42" fmla="*/ 9845 w 42957"/>
                  <a:gd name="connsiteY42" fmla="*/ 43010 h 53011"/>
                  <a:gd name="connsiteX43" fmla="*/ 5153 w 42957"/>
                  <a:gd name="connsiteY43" fmla="*/ 45021 h 53011"/>
                  <a:gd name="connsiteX44" fmla="*/ 4605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605" y="45021"/>
                    </a:moveTo>
                    <a:cubicBezTo>
                      <a:pt x="6677" y="48596"/>
                      <a:pt x="10881" y="50383"/>
                      <a:pt x="17218" y="50383"/>
                    </a:cubicBezTo>
                    <a:cubicBezTo>
                      <a:pt x="19980" y="50383"/>
                      <a:pt x="22590" y="49916"/>
                      <a:pt x="25048" y="48982"/>
                    </a:cubicBezTo>
                    <a:cubicBezTo>
                      <a:pt x="27506" y="48047"/>
                      <a:pt x="29547" y="46646"/>
                      <a:pt x="31172" y="44778"/>
                    </a:cubicBezTo>
                    <a:cubicBezTo>
                      <a:pt x="32797" y="42909"/>
                      <a:pt x="33609" y="40634"/>
                      <a:pt x="33609" y="37953"/>
                    </a:cubicBezTo>
                    <a:cubicBezTo>
                      <a:pt x="33609" y="35962"/>
                      <a:pt x="32888" y="34317"/>
                      <a:pt x="31446" y="33017"/>
                    </a:cubicBezTo>
                    <a:cubicBezTo>
                      <a:pt x="30004" y="31718"/>
                      <a:pt x="28227" y="30844"/>
                      <a:pt x="26114" y="30397"/>
                    </a:cubicBezTo>
                    <a:lnTo>
                      <a:pt x="19777" y="29118"/>
                    </a:lnTo>
                    <a:cubicBezTo>
                      <a:pt x="16893" y="28386"/>
                      <a:pt x="14517" y="27036"/>
                      <a:pt x="12648" y="25066"/>
                    </a:cubicBezTo>
                    <a:cubicBezTo>
                      <a:pt x="10779" y="23096"/>
                      <a:pt x="9845" y="20689"/>
                      <a:pt x="9845" y="17845"/>
                    </a:cubicBezTo>
                    <a:cubicBezTo>
                      <a:pt x="9845" y="14392"/>
                      <a:pt x="10790" y="11336"/>
                      <a:pt x="12679" y="8675"/>
                    </a:cubicBezTo>
                    <a:cubicBezTo>
                      <a:pt x="14568" y="6014"/>
                      <a:pt x="17056" y="3983"/>
                      <a:pt x="20143" y="2582"/>
                    </a:cubicBezTo>
                    <a:cubicBezTo>
                      <a:pt x="23230" y="1180"/>
                      <a:pt x="26419" y="479"/>
                      <a:pt x="29709" y="479"/>
                    </a:cubicBezTo>
                    <a:cubicBezTo>
                      <a:pt x="33284" y="479"/>
                      <a:pt x="36463" y="1322"/>
                      <a:pt x="39245" y="3008"/>
                    </a:cubicBezTo>
                    <a:cubicBezTo>
                      <a:pt x="42028" y="4694"/>
                      <a:pt x="43419" y="7203"/>
                      <a:pt x="43419" y="10533"/>
                    </a:cubicBezTo>
                    <a:cubicBezTo>
                      <a:pt x="43419" y="12320"/>
                      <a:pt x="42922" y="13895"/>
                      <a:pt x="41926" y="15256"/>
                    </a:cubicBezTo>
                    <a:cubicBezTo>
                      <a:pt x="40931" y="16616"/>
                      <a:pt x="39540" y="17297"/>
                      <a:pt x="37752" y="17297"/>
                    </a:cubicBezTo>
                    <a:cubicBezTo>
                      <a:pt x="36696" y="17297"/>
                      <a:pt x="35803" y="16962"/>
                      <a:pt x="35071" y="16292"/>
                    </a:cubicBezTo>
                    <a:cubicBezTo>
                      <a:pt x="34340" y="15621"/>
                      <a:pt x="33974" y="14778"/>
                      <a:pt x="33974" y="13763"/>
                    </a:cubicBezTo>
                    <a:cubicBezTo>
                      <a:pt x="33974" y="12829"/>
                      <a:pt x="34228" y="11935"/>
                      <a:pt x="34736" y="11082"/>
                    </a:cubicBezTo>
                    <a:cubicBezTo>
                      <a:pt x="35244" y="10229"/>
                      <a:pt x="35925" y="9548"/>
                      <a:pt x="36778" y="9040"/>
                    </a:cubicBezTo>
                    <a:cubicBezTo>
                      <a:pt x="37631" y="8533"/>
                      <a:pt x="38524" y="8279"/>
                      <a:pt x="39459" y="8279"/>
                    </a:cubicBezTo>
                    <a:cubicBezTo>
                      <a:pt x="38768" y="6613"/>
                      <a:pt x="37478" y="5395"/>
                      <a:pt x="35589" y="4623"/>
                    </a:cubicBezTo>
                    <a:cubicBezTo>
                      <a:pt x="33700" y="3851"/>
                      <a:pt x="31679" y="3465"/>
                      <a:pt x="29526" y="3465"/>
                    </a:cubicBezTo>
                    <a:cubicBezTo>
                      <a:pt x="27536" y="3465"/>
                      <a:pt x="25546" y="3871"/>
                      <a:pt x="23555" y="4684"/>
                    </a:cubicBezTo>
                    <a:cubicBezTo>
                      <a:pt x="21564" y="5496"/>
                      <a:pt x="19970" y="6674"/>
                      <a:pt x="18772" y="8218"/>
                    </a:cubicBezTo>
                    <a:cubicBezTo>
                      <a:pt x="17574" y="9762"/>
                      <a:pt x="16975" y="11569"/>
                      <a:pt x="16975" y="13641"/>
                    </a:cubicBezTo>
                    <a:cubicBezTo>
                      <a:pt x="16975" y="15063"/>
                      <a:pt x="17472" y="16302"/>
                      <a:pt x="18467" y="17358"/>
                    </a:cubicBezTo>
                    <a:cubicBezTo>
                      <a:pt x="19463" y="18414"/>
                      <a:pt x="20691" y="19186"/>
                      <a:pt x="22154" y="19673"/>
                    </a:cubicBezTo>
                    <a:lnTo>
                      <a:pt x="28917" y="21014"/>
                    </a:lnTo>
                    <a:cubicBezTo>
                      <a:pt x="31111" y="21461"/>
                      <a:pt x="33111" y="22263"/>
                      <a:pt x="34919" y="23421"/>
                    </a:cubicBezTo>
                    <a:cubicBezTo>
                      <a:pt x="36727" y="24578"/>
                      <a:pt x="38148" y="26051"/>
                      <a:pt x="39184" y="27838"/>
                    </a:cubicBezTo>
                    <a:cubicBezTo>
                      <a:pt x="40220" y="29625"/>
                      <a:pt x="40738" y="31657"/>
                      <a:pt x="40738" y="33931"/>
                    </a:cubicBezTo>
                    <a:cubicBezTo>
                      <a:pt x="40738" y="36816"/>
                      <a:pt x="39936" y="39669"/>
                      <a:pt x="38331" y="42492"/>
                    </a:cubicBezTo>
                    <a:cubicBezTo>
                      <a:pt x="36727" y="45316"/>
                      <a:pt x="34746" y="47560"/>
                      <a:pt x="32390" y="49226"/>
                    </a:cubicBezTo>
                    <a:cubicBezTo>
                      <a:pt x="28206" y="52069"/>
                      <a:pt x="23108" y="53491"/>
                      <a:pt x="17096" y="53491"/>
                    </a:cubicBezTo>
                    <a:cubicBezTo>
                      <a:pt x="12953" y="53491"/>
                      <a:pt x="9144" y="52536"/>
                      <a:pt x="5671" y="50627"/>
                    </a:cubicBezTo>
                    <a:cubicBezTo>
                      <a:pt x="2198" y="48718"/>
                      <a:pt x="462" y="45874"/>
                      <a:pt x="462" y="42097"/>
                    </a:cubicBezTo>
                    <a:cubicBezTo>
                      <a:pt x="462" y="39944"/>
                      <a:pt x="1081" y="38085"/>
                      <a:pt x="2320" y="36521"/>
                    </a:cubicBezTo>
                    <a:cubicBezTo>
                      <a:pt x="3559" y="34957"/>
                      <a:pt x="5255" y="34175"/>
                      <a:pt x="7408" y="34175"/>
                    </a:cubicBezTo>
                    <a:cubicBezTo>
                      <a:pt x="8667" y="34175"/>
                      <a:pt x="9723" y="34551"/>
                      <a:pt x="10576" y="35303"/>
                    </a:cubicBezTo>
                    <a:cubicBezTo>
                      <a:pt x="11429" y="36054"/>
                      <a:pt x="11856" y="37059"/>
                      <a:pt x="11856" y="38319"/>
                    </a:cubicBezTo>
                    <a:cubicBezTo>
                      <a:pt x="11856" y="40106"/>
                      <a:pt x="11186" y="41670"/>
                      <a:pt x="9845" y="43010"/>
                    </a:cubicBezTo>
                    <a:cubicBezTo>
                      <a:pt x="8505" y="44351"/>
                      <a:pt x="6941" y="45021"/>
                      <a:pt x="5153" y="45021"/>
                    </a:cubicBezTo>
                    <a:lnTo>
                      <a:pt x="4605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1" name="Graphic 230">
              <a:extLst>
                <a:ext uri="{FF2B5EF4-FFF2-40B4-BE49-F238E27FC236}">
                  <a16:creationId xmlns:a16="http://schemas.microsoft.com/office/drawing/2014/main" id="{8A6FB487-57D9-8E32-2FAD-C76A7F46253E}"/>
                </a:ext>
              </a:extLst>
            </p:cNvPr>
            <p:cNvGrpSpPr/>
            <p:nvPr/>
          </p:nvGrpSpPr>
          <p:grpSpPr>
            <a:xfrm rot="2700000">
              <a:off x="1319931" y="1793639"/>
              <a:ext cx="472278" cy="472278"/>
              <a:chOff x="1559110" y="1872290"/>
              <a:chExt cx="472278" cy="472278"/>
            </a:xfrm>
            <a:solidFill>
              <a:srgbClr val="262626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303B834-2ADB-A5F2-4A49-05F962B77428}"/>
                  </a:ext>
                </a:extLst>
              </p:cNvPr>
              <p:cNvSpPr/>
              <p:nvPr/>
            </p:nvSpPr>
            <p:spPr>
              <a:xfrm rot="-2700000">
                <a:off x="1587598" y="2258903"/>
                <a:ext cx="36134" cy="79943"/>
              </a:xfrm>
              <a:custGeom>
                <a:avLst/>
                <a:gdLst>
                  <a:gd name="connsiteX0" fmla="*/ 532 w 36134"/>
                  <a:gd name="connsiteY0" fmla="*/ 80521 h 79943"/>
                  <a:gd name="connsiteX1" fmla="*/ 532 w 36134"/>
                  <a:gd name="connsiteY1" fmla="*/ 76378 h 79943"/>
                  <a:gd name="connsiteX2" fmla="*/ 13144 w 36134"/>
                  <a:gd name="connsiteY2" fmla="*/ 72722 h 79943"/>
                  <a:gd name="connsiteX3" fmla="*/ 13144 w 36134"/>
                  <a:gd name="connsiteY3" fmla="*/ 8438 h 79943"/>
                  <a:gd name="connsiteX4" fmla="*/ 532 w 36134"/>
                  <a:gd name="connsiteY4" fmla="*/ 4721 h 79943"/>
                  <a:gd name="connsiteX5" fmla="*/ 532 w 36134"/>
                  <a:gd name="connsiteY5" fmla="*/ 578 h 79943"/>
                  <a:gd name="connsiteX6" fmla="*/ 36667 w 36134"/>
                  <a:gd name="connsiteY6" fmla="*/ 578 h 79943"/>
                  <a:gd name="connsiteX7" fmla="*/ 36667 w 36134"/>
                  <a:gd name="connsiteY7" fmla="*/ 4721 h 79943"/>
                  <a:gd name="connsiteX8" fmla="*/ 24051 w 36134"/>
                  <a:gd name="connsiteY8" fmla="*/ 8438 h 79943"/>
                  <a:gd name="connsiteX9" fmla="*/ 24051 w 36134"/>
                  <a:gd name="connsiteY9" fmla="*/ 72722 h 79943"/>
                  <a:gd name="connsiteX10" fmla="*/ 36667 w 36134"/>
                  <a:gd name="connsiteY10" fmla="*/ 76378 h 79943"/>
                  <a:gd name="connsiteX11" fmla="*/ 36667 w 36134"/>
                  <a:gd name="connsiteY11" fmla="*/ 80521 h 79943"/>
                  <a:gd name="connsiteX12" fmla="*/ 532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532" y="80521"/>
                    </a:moveTo>
                    <a:lnTo>
                      <a:pt x="532" y="76378"/>
                    </a:lnTo>
                    <a:cubicBezTo>
                      <a:pt x="8940" y="76378"/>
                      <a:pt x="13144" y="75159"/>
                      <a:pt x="13144" y="72722"/>
                    </a:cubicBezTo>
                    <a:lnTo>
                      <a:pt x="13144" y="8438"/>
                    </a:lnTo>
                    <a:cubicBezTo>
                      <a:pt x="13144" y="5960"/>
                      <a:pt x="8940" y="4721"/>
                      <a:pt x="532" y="4721"/>
                    </a:cubicBezTo>
                    <a:lnTo>
                      <a:pt x="532" y="578"/>
                    </a:lnTo>
                    <a:lnTo>
                      <a:pt x="36667" y="578"/>
                    </a:lnTo>
                    <a:lnTo>
                      <a:pt x="36667" y="4721"/>
                    </a:lnTo>
                    <a:cubicBezTo>
                      <a:pt x="28255" y="4721"/>
                      <a:pt x="24051" y="5960"/>
                      <a:pt x="24051" y="8438"/>
                    </a:cubicBezTo>
                    <a:lnTo>
                      <a:pt x="24051" y="72722"/>
                    </a:lnTo>
                    <a:cubicBezTo>
                      <a:pt x="24051" y="75159"/>
                      <a:pt x="28255" y="76378"/>
                      <a:pt x="36667" y="76378"/>
                    </a:cubicBezTo>
                    <a:lnTo>
                      <a:pt x="36667" y="80521"/>
                    </a:lnTo>
                    <a:lnTo>
                      <a:pt x="532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625043B-AD2F-D5A2-439C-03D3AE7C50D5}"/>
                  </a:ext>
                </a:extLst>
              </p:cNvPr>
              <p:cNvSpPr/>
              <p:nvPr/>
            </p:nvSpPr>
            <p:spPr>
              <a:xfrm rot="-2700000">
                <a:off x="1612462" y="2214145"/>
                <a:ext cx="75923" cy="79943"/>
              </a:xfrm>
              <a:custGeom>
                <a:avLst/>
                <a:gdLst>
                  <a:gd name="connsiteX0" fmla="*/ 16068 w 75923"/>
                  <a:gd name="connsiteY0" fmla="*/ 80510 h 79943"/>
                  <a:gd name="connsiteX1" fmla="*/ 16068 w 75923"/>
                  <a:gd name="connsiteY1" fmla="*/ 76366 h 79943"/>
                  <a:gd name="connsiteX2" fmla="*/ 27521 w 75923"/>
                  <a:gd name="connsiteY2" fmla="*/ 75726 h 79943"/>
                  <a:gd name="connsiteX3" fmla="*/ 33067 w 75923"/>
                  <a:gd name="connsiteY3" fmla="*/ 72710 h 79943"/>
                  <a:gd name="connsiteX4" fmla="*/ 33067 w 75923"/>
                  <a:gd name="connsiteY4" fmla="*/ 8426 h 79943"/>
                  <a:gd name="connsiteX5" fmla="*/ 31667 w 75923"/>
                  <a:gd name="connsiteY5" fmla="*/ 5319 h 79943"/>
                  <a:gd name="connsiteX6" fmla="*/ 27096 w 75923"/>
                  <a:gd name="connsiteY6" fmla="*/ 4710 h 79943"/>
                  <a:gd name="connsiteX7" fmla="*/ 22222 w 75923"/>
                  <a:gd name="connsiteY7" fmla="*/ 4710 h 79943"/>
                  <a:gd name="connsiteX8" fmla="*/ 8510 w 75923"/>
                  <a:gd name="connsiteY8" fmla="*/ 8914 h 79943"/>
                  <a:gd name="connsiteX9" fmla="*/ 5465 w 75923"/>
                  <a:gd name="connsiteY9" fmla="*/ 15708 h 79943"/>
                  <a:gd name="connsiteX10" fmla="*/ 3940 w 75923"/>
                  <a:gd name="connsiteY10" fmla="*/ 27376 h 79943"/>
                  <a:gd name="connsiteX11" fmla="*/ 528 w 75923"/>
                  <a:gd name="connsiteY11" fmla="*/ 27376 h 79943"/>
                  <a:gd name="connsiteX12" fmla="*/ 2782 w 75923"/>
                  <a:gd name="connsiteY12" fmla="*/ 566 h 79943"/>
                  <a:gd name="connsiteX13" fmla="*/ 74255 w 75923"/>
                  <a:gd name="connsiteY13" fmla="*/ 566 h 79943"/>
                  <a:gd name="connsiteX14" fmla="*/ 76451 w 75923"/>
                  <a:gd name="connsiteY14" fmla="*/ 27376 h 79943"/>
                  <a:gd name="connsiteX15" fmla="*/ 73038 w 75923"/>
                  <a:gd name="connsiteY15" fmla="*/ 27376 h 79943"/>
                  <a:gd name="connsiteX16" fmla="*/ 71545 w 75923"/>
                  <a:gd name="connsiteY16" fmla="*/ 15403 h 79943"/>
                  <a:gd name="connsiteX17" fmla="*/ 68530 w 75923"/>
                  <a:gd name="connsiteY17" fmla="*/ 8914 h 79943"/>
                  <a:gd name="connsiteX18" fmla="*/ 54819 w 75923"/>
                  <a:gd name="connsiteY18" fmla="*/ 4710 h 79943"/>
                  <a:gd name="connsiteX19" fmla="*/ 49882 w 75923"/>
                  <a:gd name="connsiteY19" fmla="*/ 4710 h 79943"/>
                  <a:gd name="connsiteX20" fmla="*/ 46626 w 75923"/>
                  <a:gd name="connsiteY20" fmla="*/ 4892 h 79943"/>
                  <a:gd name="connsiteX21" fmla="*/ 44703 w 75923"/>
                  <a:gd name="connsiteY21" fmla="*/ 5898 h 79943"/>
                  <a:gd name="connsiteX22" fmla="*/ 43974 w 75923"/>
                  <a:gd name="connsiteY22" fmla="*/ 8426 h 79943"/>
                  <a:gd name="connsiteX23" fmla="*/ 43974 w 75923"/>
                  <a:gd name="connsiteY23" fmla="*/ 72710 h 79943"/>
                  <a:gd name="connsiteX24" fmla="*/ 49519 w 75923"/>
                  <a:gd name="connsiteY24" fmla="*/ 75726 h 79943"/>
                  <a:gd name="connsiteX25" fmla="*/ 60852 w 75923"/>
                  <a:gd name="connsiteY25" fmla="*/ 76366 h 79943"/>
                  <a:gd name="connsiteX26" fmla="*/ 60852 w 75923"/>
                  <a:gd name="connsiteY26" fmla="*/ 80510 h 79943"/>
                  <a:gd name="connsiteX27" fmla="*/ 16068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068" y="80510"/>
                    </a:moveTo>
                    <a:lnTo>
                      <a:pt x="16068" y="76366"/>
                    </a:lnTo>
                    <a:cubicBezTo>
                      <a:pt x="20007" y="76366"/>
                      <a:pt x="23824" y="76153"/>
                      <a:pt x="27521" y="75726"/>
                    </a:cubicBezTo>
                    <a:cubicBezTo>
                      <a:pt x="31218" y="75300"/>
                      <a:pt x="33067" y="74295"/>
                      <a:pt x="33067" y="72710"/>
                    </a:cubicBezTo>
                    <a:lnTo>
                      <a:pt x="33067" y="8426"/>
                    </a:lnTo>
                    <a:cubicBezTo>
                      <a:pt x="33067" y="6761"/>
                      <a:pt x="32599" y="5725"/>
                      <a:pt x="31667" y="5319"/>
                    </a:cubicBezTo>
                    <a:cubicBezTo>
                      <a:pt x="30731" y="4913"/>
                      <a:pt x="29206" y="4710"/>
                      <a:pt x="27096" y="4710"/>
                    </a:cubicBezTo>
                    <a:lnTo>
                      <a:pt x="22222" y="4710"/>
                    </a:lnTo>
                    <a:cubicBezTo>
                      <a:pt x="15764" y="4710"/>
                      <a:pt x="11193" y="6111"/>
                      <a:pt x="8510" y="8914"/>
                    </a:cubicBezTo>
                    <a:cubicBezTo>
                      <a:pt x="7091" y="10336"/>
                      <a:pt x="6073" y="12600"/>
                      <a:pt x="5465" y="15708"/>
                    </a:cubicBezTo>
                    <a:cubicBezTo>
                      <a:pt x="4856" y="18815"/>
                      <a:pt x="4345" y="22705"/>
                      <a:pt x="3940" y="27376"/>
                    </a:cubicBezTo>
                    <a:lnTo>
                      <a:pt x="528" y="27376"/>
                    </a:lnTo>
                    <a:lnTo>
                      <a:pt x="2782" y="566"/>
                    </a:lnTo>
                    <a:lnTo>
                      <a:pt x="74255" y="566"/>
                    </a:lnTo>
                    <a:lnTo>
                      <a:pt x="76451" y="27376"/>
                    </a:lnTo>
                    <a:lnTo>
                      <a:pt x="73038" y="27376"/>
                    </a:lnTo>
                    <a:cubicBezTo>
                      <a:pt x="72590" y="22339"/>
                      <a:pt x="72095" y="18348"/>
                      <a:pt x="71545" y="15403"/>
                    </a:cubicBezTo>
                    <a:cubicBezTo>
                      <a:pt x="70999" y="12458"/>
                      <a:pt x="69993" y="10295"/>
                      <a:pt x="68530" y="8914"/>
                    </a:cubicBezTo>
                    <a:cubicBezTo>
                      <a:pt x="65808" y="6111"/>
                      <a:pt x="61238" y="4710"/>
                      <a:pt x="54819" y="4710"/>
                    </a:cubicBezTo>
                    <a:lnTo>
                      <a:pt x="49882" y="4710"/>
                    </a:lnTo>
                    <a:cubicBezTo>
                      <a:pt x="48502" y="4710"/>
                      <a:pt x="47418" y="4770"/>
                      <a:pt x="46626" y="4892"/>
                    </a:cubicBezTo>
                    <a:cubicBezTo>
                      <a:pt x="45830" y="5014"/>
                      <a:pt x="45191" y="5349"/>
                      <a:pt x="44703" y="5898"/>
                    </a:cubicBezTo>
                    <a:cubicBezTo>
                      <a:pt x="44216" y="6446"/>
                      <a:pt x="43974" y="7289"/>
                      <a:pt x="43974" y="8426"/>
                    </a:cubicBezTo>
                    <a:lnTo>
                      <a:pt x="43974" y="72710"/>
                    </a:lnTo>
                    <a:cubicBezTo>
                      <a:pt x="43974" y="74295"/>
                      <a:pt x="45823" y="75300"/>
                      <a:pt x="49519" y="75726"/>
                    </a:cubicBezTo>
                    <a:cubicBezTo>
                      <a:pt x="53216" y="76153"/>
                      <a:pt x="56991" y="76366"/>
                      <a:pt x="60852" y="76366"/>
                    </a:cubicBezTo>
                    <a:lnTo>
                      <a:pt x="60852" y="80510"/>
                    </a:lnTo>
                    <a:lnTo>
                      <a:pt x="16068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7FB83-D574-30C9-F668-ACF5007F3B3E}"/>
                  </a:ext>
                </a:extLst>
              </p:cNvPr>
              <p:cNvSpPr/>
              <p:nvPr/>
            </p:nvSpPr>
            <p:spPr>
              <a:xfrm rot="-2700000">
                <a:off x="1672051" y="2152193"/>
                <a:ext cx="81709" cy="82502"/>
              </a:xfrm>
              <a:custGeom>
                <a:avLst/>
                <a:gdLst>
                  <a:gd name="connsiteX0" fmla="*/ 521 w 81709"/>
                  <a:gd name="connsiteY0" fmla="*/ 80494 h 82502"/>
                  <a:gd name="connsiteX1" fmla="*/ 521 w 81709"/>
                  <a:gd name="connsiteY1" fmla="*/ 76350 h 82502"/>
                  <a:gd name="connsiteX2" fmla="*/ 12587 w 81709"/>
                  <a:gd name="connsiteY2" fmla="*/ 72694 h 82502"/>
                  <a:gd name="connsiteX3" fmla="*/ 12587 w 81709"/>
                  <a:gd name="connsiteY3" fmla="*/ 8410 h 82502"/>
                  <a:gd name="connsiteX4" fmla="*/ 521 w 81709"/>
                  <a:gd name="connsiteY4" fmla="*/ 4694 h 82502"/>
                  <a:gd name="connsiteX5" fmla="*/ 521 w 81709"/>
                  <a:gd name="connsiteY5" fmla="*/ 550 h 82502"/>
                  <a:gd name="connsiteX6" fmla="*/ 37264 w 81709"/>
                  <a:gd name="connsiteY6" fmla="*/ 550 h 82502"/>
                  <a:gd name="connsiteX7" fmla="*/ 51034 w 81709"/>
                  <a:gd name="connsiteY7" fmla="*/ 2927 h 82502"/>
                  <a:gd name="connsiteX8" fmla="*/ 63127 w 81709"/>
                  <a:gd name="connsiteY8" fmla="*/ 10177 h 82502"/>
                  <a:gd name="connsiteX9" fmla="*/ 67973 w 81709"/>
                  <a:gd name="connsiteY9" fmla="*/ 21755 h 82502"/>
                  <a:gd name="connsiteX10" fmla="*/ 65018 w 81709"/>
                  <a:gd name="connsiteY10" fmla="*/ 30529 h 82502"/>
                  <a:gd name="connsiteX11" fmla="*/ 57461 w 81709"/>
                  <a:gd name="connsiteY11" fmla="*/ 36988 h 82502"/>
                  <a:gd name="connsiteX12" fmla="*/ 48109 w 81709"/>
                  <a:gd name="connsiteY12" fmla="*/ 40705 h 82502"/>
                  <a:gd name="connsiteX13" fmla="*/ 57277 w 81709"/>
                  <a:gd name="connsiteY13" fmla="*/ 46554 h 82502"/>
                  <a:gd name="connsiteX14" fmla="*/ 62000 w 81709"/>
                  <a:gd name="connsiteY14" fmla="*/ 55694 h 82502"/>
                  <a:gd name="connsiteX15" fmla="*/ 63708 w 81709"/>
                  <a:gd name="connsiteY15" fmla="*/ 66114 h 82502"/>
                  <a:gd name="connsiteX16" fmla="*/ 66084 w 81709"/>
                  <a:gd name="connsiteY16" fmla="*/ 76564 h 82502"/>
                  <a:gd name="connsiteX17" fmla="*/ 71629 w 81709"/>
                  <a:gd name="connsiteY17" fmla="*/ 80006 h 82502"/>
                  <a:gd name="connsiteX18" fmla="*/ 77082 w 81709"/>
                  <a:gd name="connsiteY18" fmla="*/ 76625 h 82502"/>
                  <a:gd name="connsiteX19" fmla="*/ 78880 w 81709"/>
                  <a:gd name="connsiteY19" fmla="*/ 69221 h 82502"/>
                  <a:gd name="connsiteX20" fmla="*/ 79246 w 81709"/>
                  <a:gd name="connsiteY20" fmla="*/ 68521 h 82502"/>
                  <a:gd name="connsiteX21" fmla="*/ 80038 w 81709"/>
                  <a:gd name="connsiteY21" fmla="*/ 68185 h 82502"/>
                  <a:gd name="connsiteX22" fmla="*/ 81135 w 81709"/>
                  <a:gd name="connsiteY22" fmla="*/ 68185 h 82502"/>
                  <a:gd name="connsiteX23" fmla="*/ 82231 w 81709"/>
                  <a:gd name="connsiteY23" fmla="*/ 69770 h 82502"/>
                  <a:gd name="connsiteX24" fmla="*/ 80982 w 81709"/>
                  <a:gd name="connsiteY24" fmla="*/ 76015 h 82502"/>
                  <a:gd name="connsiteX25" fmla="*/ 77357 w 81709"/>
                  <a:gd name="connsiteY25" fmla="*/ 81073 h 82502"/>
                  <a:gd name="connsiteX26" fmla="*/ 71751 w 81709"/>
                  <a:gd name="connsiteY26" fmla="*/ 83053 h 82502"/>
                  <a:gd name="connsiteX27" fmla="*/ 57188 w 81709"/>
                  <a:gd name="connsiteY27" fmla="*/ 78849 h 82502"/>
                  <a:gd name="connsiteX28" fmla="*/ 51096 w 81709"/>
                  <a:gd name="connsiteY28" fmla="*/ 66540 h 82502"/>
                  <a:gd name="connsiteX29" fmla="*/ 51096 w 81709"/>
                  <a:gd name="connsiteY29" fmla="*/ 56182 h 82502"/>
                  <a:gd name="connsiteX30" fmla="*/ 47041 w 81709"/>
                  <a:gd name="connsiteY30" fmla="*/ 46158 h 82502"/>
                  <a:gd name="connsiteX31" fmla="*/ 37139 w 81709"/>
                  <a:gd name="connsiteY31" fmla="*/ 41984 h 82502"/>
                  <a:gd name="connsiteX32" fmla="*/ 23065 w 81709"/>
                  <a:gd name="connsiteY32" fmla="*/ 41984 h 82502"/>
                  <a:gd name="connsiteX33" fmla="*/ 23065 w 81709"/>
                  <a:gd name="connsiteY33" fmla="*/ 72694 h 82502"/>
                  <a:gd name="connsiteX34" fmla="*/ 35131 w 81709"/>
                  <a:gd name="connsiteY34" fmla="*/ 76350 h 82502"/>
                  <a:gd name="connsiteX35" fmla="*/ 35131 w 81709"/>
                  <a:gd name="connsiteY35" fmla="*/ 80494 h 82502"/>
                  <a:gd name="connsiteX36" fmla="*/ 521 w 81709"/>
                  <a:gd name="connsiteY36" fmla="*/ 80494 h 82502"/>
                  <a:gd name="connsiteX37" fmla="*/ 23065 w 81709"/>
                  <a:gd name="connsiteY37" fmla="*/ 38938 h 82502"/>
                  <a:gd name="connsiteX38" fmla="*/ 35556 w 81709"/>
                  <a:gd name="connsiteY38" fmla="*/ 38938 h 82502"/>
                  <a:gd name="connsiteX39" fmla="*/ 50395 w 81709"/>
                  <a:gd name="connsiteY39" fmla="*/ 35038 h 82502"/>
                  <a:gd name="connsiteX40" fmla="*/ 55484 w 81709"/>
                  <a:gd name="connsiteY40" fmla="*/ 21755 h 82502"/>
                  <a:gd name="connsiteX41" fmla="*/ 50453 w 81709"/>
                  <a:gd name="connsiteY41" fmla="*/ 8563 h 82502"/>
                  <a:gd name="connsiteX42" fmla="*/ 35556 w 81709"/>
                  <a:gd name="connsiteY42" fmla="*/ 4694 h 82502"/>
                  <a:gd name="connsiteX43" fmla="*/ 29036 w 81709"/>
                  <a:gd name="connsiteY43" fmla="*/ 4694 h 82502"/>
                  <a:gd name="connsiteX44" fmla="*/ 25717 w 81709"/>
                  <a:gd name="connsiteY44" fmla="*/ 4877 h 82502"/>
                  <a:gd name="connsiteX45" fmla="*/ 23799 w 81709"/>
                  <a:gd name="connsiteY45" fmla="*/ 5882 h 82502"/>
                  <a:gd name="connsiteX46" fmla="*/ 23065 w 81709"/>
                  <a:gd name="connsiteY46" fmla="*/ 8410 h 82502"/>
                  <a:gd name="connsiteX47" fmla="*/ 23065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521" y="80494"/>
                    </a:moveTo>
                    <a:lnTo>
                      <a:pt x="521" y="76350"/>
                    </a:lnTo>
                    <a:cubicBezTo>
                      <a:pt x="8563" y="76350"/>
                      <a:pt x="12587" y="75132"/>
                      <a:pt x="12587" y="72694"/>
                    </a:cubicBezTo>
                    <a:lnTo>
                      <a:pt x="12587" y="8410"/>
                    </a:lnTo>
                    <a:cubicBezTo>
                      <a:pt x="12587" y="5933"/>
                      <a:pt x="8563" y="4694"/>
                      <a:pt x="521" y="4694"/>
                    </a:cubicBezTo>
                    <a:lnTo>
                      <a:pt x="521" y="550"/>
                    </a:lnTo>
                    <a:lnTo>
                      <a:pt x="37264" y="550"/>
                    </a:lnTo>
                    <a:cubicBezTo>
                      <a:pt x="41609" y="550"/>
                      <a:pt x="46198" y="1342"/>
                      <a:pt x="51034" y="2927"/>
                    </a:cubicBezTo>
                    <a:cubicBezTo>
                      <a:pt x="55870" y="4511"/>
                      <a:pt x="59898" y="6928"/>
                      <a:pt x="63127" y="10177"/>
                    </a:cubicBezTo>
                    <a:cubicBezTo>
                      <a:pt x="66358" y="13427"/>
                      <a:pt x="67973" y="17286"/>
                      <a:pt x="67973" y="21755"/>
                    </a:cubicBezTo>
                    <a:cubicBezTo>
                      <a:pt x="67973" y="25045"/>
                      <a:pt x="66988" y="27970"/>
                      <a:pt x="65018" y="30529"/>
                    </a:cubicBezTo>
                    <a:cubicBezTo>
                      <a:pt x="63049" y="33088"/>
                      <a:pt x="60530" y="35241"/>
                      <a:pt x="57461" y="36988"/>
                    </a:cubicBezTo>
                    <a:cubicBezTo>
                      <a:pt x="54396" y="38734"/>
                      <a:pt x="51276" y="39974"/>
                      <a:pt x="48109" y="40705"/>
                    </a:cubicBezTo>
                    <a:cubicBezTo>
                      <a:pt x="51603" y="41924"/>
                      <a:pt x="54661" y="43873"/>
                      <a:pt x="57277" y="46554"/>
                    </a:cubicBezTo>
                    <a:cubicBezTo>
                      <a:pt x="59898" y="49235"/>
                      <a:pt x="61474" y="52282"/>
                      <a:pt x="62000" y="55694"/>
                    </a:cubicBezTo>
                    <a:lnTo>
                      <a:pt x="63708" y="66114"/>
                    </a:lnTo>
                    <a:cubicBezTo>
                      <a:pt x="64439" y="70785"/>
                      <a:pt x="65231" y="74269"/>
                      <a:pt x="66084" y="76564"/>
                    </a:cubicBezTo>
                    <a:cubicBezTo>
                      <a:pt x="66937" y="78859"/>
                      <a:pt x="68785" y="80006"/>
                      <a:pt x="71629" y="80006"/>
                    </a:cubicBezTo>
                    <a:cubicBezTo>
                      <a:pt x="74066" y="80006"/>
                      <a:pt x="75884" y="78879"/>
                      <a:pt x="77082" y="76625"/>
                    </a:cubicBezTo>
                    <a:cubicBezTo>
                      <a:pt x="78281" y="74370"/>
                      <a:pt x="78880" y="71902"/>
                      <a:pt x="78880" y="69221"/>
                    </a:cubicBezTo>
                    <a:cubicBezTo>
                      <a:pt x="78880" y="68978"/>
                      <a:pt x="79002" y="68744"/>
                      <a:pt x="79246" y="68521"/>
                    </a:cubicBezTo>
                    <a:cubicBezTo>
                      <a:pt x="79489" y="68297"/>
                      <a:pt x="79753" y="68185"/>
                      <a:pt x="80038" y="68185"/>
                    </a:cubicBezTo>
                    <a:lnTo>
                      <a:pt x="81135" y="68185"/>
                    </a:lnTo>
                    <a:cubicBezTo>
                      <a:pt x="81866" y="68185"/>
                      <a:pt x="82231" y="68713"/>
                      <a:pt x="82231" y="69770"/>
                    </a:cubicBezTo>
                    <a:cubicBezTo>
                      <a:pt x="82231" y="71882"/>
                      <a:pt x="81815" y="73964"/>
                      <a:pt x="80982" y="76015"/>
                    </a:cubicBezTo>
                    <a:cubicBezTo>
                      <a:pt x="80150" y="78067"/>
                      <a:pt x="78941" y="79753"/>
                      <a:pt x="77357" y="81073"/>
                    </a:cubicBezTo>
                    <a:cubicBezTo>
                      <a:pt x="75773" y="82393"/>
                      <a:pt x="73904" y="83053"/>
                      <a:pt x="71751" y="83053"/>
                    </a:cubicBezTo>
                    <a:cubicBezTo>
                      <a:pt x="66104" y="83053"/>
                      <a:pt x="61251" y="81651"/>
                      <a:pt x="57188" y="78849"/>
                    </a:cubicBezTo>
                    <a:cubicBezTo>
                      <a:pt x="53124" y="76046"/>
                      <a:pt x="51096" y="71943"/>
                      <a:pt x="51096" y="66540"/>
                    </a:cubicBezTo>
                    <a:lnTo>
                      <a:pt x="51096" y="56182"/>
                    </a:lnTo>
                    <a:cubicBezTo>
                      <a:pt x="51096" y="52282"/>
                      <a:pt x="49743" y="48941"/>
                      <a:pt x="47041" y="46158"/>
                    </a:cubicBezTo>
                    <a:cubicBezTo>
                      <a:pt x="44342" y="43376"/>
                      <a:pt x="41039" y="41984"/>
                      <a:pt x="37139" y="41984"/>
                    </a:cubicBezTo>
                    <a:lnTo>
                      <a:pt x="23065" y="41984"/>
                    </a:lnTo>
                    <a:lnTo>
                      <a:pt x="23065" y="72694"/>
                    </a:lnTo>
                    <a:cubicBezTo>
                      <a:pt x="23065" y="75132"/>
                      <a:pt x="27086" y="76350"/>
                      <a:pt x="35131" y="76350"/>
                    </a:cubicBezTo>
                    <a:lnTo>
                      <a:pt x="35131" y="80494"/>
                    </a:lnTo>
                    <a:lnTo>
                      <a:pt x="521" y="80494"/>
                    </a:lnTo>
                    <a:close/>
                    <a:moveTo>
                      <a:pt x="23065" y="38938"/>
                    </a:moveTo>
                    <a:lnTo>
                      <a:pt x="35556" y="38938"/>
                    </a:lnTo>
                    <a:cubicBezTo>
                      <a:pt x="42057" y="38938"/>
                      <a:pt x="47002" y="37638"/>
                      <a:pt x="50395" y="35038"/>
                    </a:cubicBezTo>
                    <a:cubicBezTo>
                      <a:pt x="53787" y="32438"/>
                      <a:pt x="55484" y="28010"/>
                      <a:pt x="55484" y="21755"/>
                    </a:cubicBezTo>
                    <a:cubicBezTo>
                      <a:pt x="55484" y="15540"/>
                      <a:pt x="53807" y="11142"/>
                      <a:pt x="50453" y="8563"/>
                    </a:cubicBezTo>
                    <a:cubicBezTo>
                      <a:pt x="47103" y="5983"/>
                      <a:pt x="42139" y="4694"/>
                      <a:pt x="35556" y="4694"/>
                    </a:cubicBezTo>
                    <a:lnTo>
                      <a:pt x="29036" y="4694"/>
                    </a:lnTo>
                    <a:cubicBezTo>
                      <a:pt x="27616" y="4694"/>
                      <a:pt x="26509" y="4755"/>
                      <a:pt x="25717" y="4877"/>
                    </a:cubicBezTo>
                    <a:cubicBezTo>
                      <a:pt x="24926" y="4998"/>
                      <a:pt x="24286" y="5333"/>
                      <a:pt x="23799" y="5882"/>
                    </a:cubicBezTo>
                    <a:cubicBezTo>
                      <a:pt x="23311" y="6430"/>
                      <a:pt x="23065" y="7273"/>
                      <a:pt x="23065" y="8410"/>
                    </a:cubicBezTo>
                    <a:lnTo>
                      <a:pt x="23065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E75002-EFEC-6EBB-7339-8742A4094F3E}"/>
                  </a:ext>
                </a:extLst>
              </p:cNvPr>
              <p:cNvSpPr/>
              <p:nvPr/>
            </p:nvSpPr>
            <p:spPr>
              <a:xfrm rot="-2700000">
                <a:off x="1765069" y="2102022"/>
                <a:ext cx="77810" cy="27419"/>
              </a:xfrm>
              <a:custGeom>
                <a:avLst/>
                <a:gdLst>
                  <a:gd name="connsiteX0" fmla="*/ 2708 w 77810"/>
                  <a:gd name="connsiteY0" fmla="*/ 27947 h 27419"/>
                  <a:gd name="connsiteX1" fmla="*/ 1123 w 77810"/>
                  <a:gd name="connsiteY1" fmla="*/ 27216 h 27419"/>
                  <a:gd name="connsiteX2" fmla="*/ 514 w 77810"/>
                  <a:gd name="connsiteY2" fmla="*/ 25632 h 27419"/>
                  <a:gd name="connsiteX3" fmla="*/ 1123 w 77810"/>
                  <a:gd name="connsiteY3" fmla="*/ 23956 h 27419"/>
                  <a:gd name="connsiteX4" fmla="*/ 2708 w 77810"/>
                  <a:gd name="connsiteY4" fmla="*/ 23256 h 27419"/>
                  <a:gd name="connsiteX5" fmla="*/ 76192 w 77810"/>
                  <a:gd name="connsiteY5" fmla="*/ 23256 h 27419"/>
                  <a:gd name="connsiteX6" fmla="*/ 77685 w 77810"/>
                  <a:gd name="connsiteY6" fmla="*/ 23956 h 27419"/>
                  <a:gd name="connsiteX7" fmla="*/ 78325 w 77810"/>
                  <a:gd name="connsiteY7" fmla="*/ 25632 h 27419"/>
                  <a:gd name="connsiteX8" fmla="*/ 77685 w 77810"/>
                  <a:gd name="connsiteY8" fmla="*/ 27216 h 27419"/>
                  <a:gd name="connsiteX9" fmla="*/ 76192 w 77810"/>
                  <a:gd name="connsiteY9" fmla="*/ 27947 h 27419"/>
                  <a:gd name="connsiteX10" fmla="*/ 2708 w 77810"/>
                  <a:gd name="connsiteY10" fmla="*/ 27947 h 27419"/>
                  <a:gd name="connsiteX11" fmla="*/ 2708 w 77810"/>
                  <a:gd name="connsiteY11" fmla="*/ 5220 h 27419"/>
                  <a:gd name="connsiteX12" fmla="*/ 1123 w 77810"/>
                  <a:gd name="connsiteY12" fmla="*/ 4519 h 27419"/>
                  <a:gd name="connsiteX13" fmla="*/ 514 w 77810"/>
                  <a:gd name="connsiteY13" fmla="*/ 2843 h 27419"/>
                  <a:gd name="connsiteX14" fmla="*/ 1123 w 77810"/>
                  <a:gd name="connsiteY14" fmla="*/ 1259 h 27419"/>
                  <a:gd name="connsiteX15" fmla="*/ 2708 w 77810"/>
                  <a:gd name="connsiteY15" fmla="*/ 528 h 27419"/>
                  <a:gd name="connsiteX16" fmla="*/ 76192 w 77810"/>
                  <a:gd name="connsiteY16" fmla="*/ 528 h 27419"/>
                  <a:gd name="connsiteX17" fmla="*/ 77685 w 77810"/>
                  <a:gd name="connsiteY17" fmla="*/ 1259 h 27419"/>
                  <a:gd name="connsiteX18" fmla="*/ 78325 w 77810"/>
                  <a:gd name="connsiteY18" fmla="*/ 2843 h 27419"/>
                  <a:gd name="connsiteX19" fmla="*/ 77685 w 77810"/>
                  <a:gd name="connsiteY19" fmla="*/ 4519 h 27419"/>
                  <a:gd name="connsiteX20" fmla="*/ 76192 w 77810"/>
                  <a:gd name="connsiteY20" fmla="*/ 5220 h 27419"/>
                  <a:gd name="connsiteX21" fmla="*/ 2708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2708" y="27947"/>
                    </a:moveTo>
                    <a:cubicBezTo>
                      <a:pt x="2058" y="27947"/>
                      <a:pt x="1530" y="27704"/>
                      <a:pt x="1123" y="27216"/>
                    </a:cubicBezTo>
                    <a:cubicBezTo>
                      <a:pt x="717" y="26729"/>
                      <a:pt x="514" y="26201"/>
                      <a:pt x="514" y="25632"/>
                    </a:cubicBezTo>
                    <a:cubicBezTo>
                      <a:pt x="514" y="24982"/>
                      <a:pt x="717" y="24424"/>
                      <a:pt x="1123" y="23956"/>
                    </a:cubicBezTo>
                    <a:cubicBezTo>
                      <a:pt x="1530" y="23489"/>
                      <a:pt x="2058" y="23256"/>
                      <a:pt x="2708" y="23256"/>
                    </a:cubicBezTo>
                    <a:lnTo>
                      <a:pt x="76192" y="23256"/>
                    </a:lnTo>
                    <a:cubicBezTo>
                      <a:pt x="76761" y="23256"/>
                      <a:pt x="77259" y="23489"/>
                      <a:pt x="77685" y="23956"/>
                    </a:cubicBezTo>
                    <a:cubicBezTo>
                      <a:pt x="78112" y="24424"/>
                      <a:pt x="78325" y="24982"/>
                      <a:pt x="78325" y="25632"/>
                    </a:cubicBezTo>
                    <a:cubicBezTo>
                      <a:pt x="78325" y="26201"/>
                      <a:pt x="78112" y="26729"/>
                      <a:pt x="77685" y="27216"/>
                    </a:cubicBezTo>
                    <a:cubicBezTo>
                      <a:pt x="77259" y="27704"/>
                      <a:pt x="76761" y="27947"/>
                      <a:pt x="76192" y="27947"/>
                    </a:cubicBezTo>
                    <a:lnTo>
                      <a:pt x="2708" y="27947"/>
                    </a:lnTo>
                    <a:close/>
                    <a:moveTo>
                      <a:pt x="2708" y="5220"/>
                    </a:moveTo>
                    <a:cubicBezTo>
                      <a:pt x="2058" y="5220"/>
                      <a:pt x="1530" y="4986"/>
                      <a:pt x="1123" y="4519"/>
                    </a:cubicBezTo>
                    <a:cubicBezTo>
                      <a:pt x="717" y="4052"/>
                      <a:pt x="514" y="3493"/>
                      <a:pt x="514" y="2843"/>
                    </a:cubicBezTo>
                    <a:cubicBezTo>
                      <a:pt x="514" y="2275"/>
                      <a:pt x="717" y="1747"/>
                      <a:pt x="1123" y="1259"/>
                    </a:cubicBezTo>
                    <a:cubicBezTo>
                      <a:pt x="1530" y="772"/>
                      <a:pt x="2058" y="528"/>
                      <a:pt x="2708" y="528"/>
                    </a:cubicBezTo>
                    <a:lnTo>
                      <a:pt x="76192" y="528"/>
                    </a:lnTo>
                    <a:cubicBezTo>
                      <a:pt x="76761" y="528"/>
                      <a:pt x="77259" y="772"/>
                      <a:pt x="77685" y="1259"/>
                    </a:cubicBezTo>
                    <a:cubicBezTo>
                      <a:pt x="78112" y="1747"/>
                      <a:pt x="78325" y="2275"/>
                      <a:pt x="78325" y="2843"/>
                    </a:cubicBezTo>
                    <a:cubicBezTo>
                      <a:pt x="78325" y="3493"/>
                      <a:pt x="78112" y="4052"/>
                      <a:pt x="77685" y="4519"/>
                    </a:cubicBezTo>
                    <a:cubicBezTo>
                      <a:pt x="77259" y="4986"/>
                      <a:pt x="76761" y="5220"/>
                      <a:pt x="76192" y="5220"/>
                    </a:cubicBezTo>
                    <a:lnTo>
                      <a:pt x="2708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D9FEF3B-6B74-44B7-66C3-FFD58178C608}"/>
                  </a:ext>
                </a:extLst>
              </p:cNvPr>
              <p:cNvSpPr/>
              <p:nvPr/>
            </p:nvSpPr>
            <p:spPr>
              <a:xfrm rot="-2700000">
                <a:off x="1846940" y="1994098"/>
                <a:ext cx="51914" cy="77932"/>
              </a:xfrm>
              <a:custGeom>
                <a:avLst/>
                <a:gdLst>
                  <a:gd name="connsiteX0" fmla="*/ 504 w 51914"/>
                  <a:gd name="connsiteY0" fmla="*/ 59127 h 77932"/>
                  <a:gd name="connsiteX1" fmla="*/ 504 w 51914"/>
                  <a:gd name="connsiteY1" fmla="*/ 55044 h 77932"/>
                  <a:gd name="connsiteX2" fmla="*/ 36698 w 51914"/>
                  <a:gd name="connsiteY2" fmla="*/ 1119 h 77932"/>
                  <a:gd name="connsiteX3" fmla="*/ 37917 w 51914"/>
                  <a:gd name="connsiteY3" fmla="*/ 509 h 77932"/>
                  <a:gd name="connsiteX4" fmla="*/ 39623 w 51914"/>
                  <a:gd name="connsiteY4" fmla="*/ 509 h 77932"/>
                  <a:gd name="connsiteX5" fmla="*/ 40902 w 51914"/>
                  <a:gd name="connsiteY5" fmla="*/ 1850 h 77932"/>
                  <a:gd name="connsiteX6" fmla="*/ 40902 w 51914"/>
                  <a:gd name="connsiteY6" fmla="*/ 55044 h 77932"/>
                  <a:gd name="connsiteX7" fmla="*/ 52419 w 51914"/>
                  <a:gd name="connsiteY7" fmla="*/ 55044 h 77932"/>
                  <a:gd name="connsiteX8" fmla="*/ 52419 w 51914"/>
                  <a:gd name="connsiteY8" fmla="*/ 59127 h 77932"/>
                  <a:gd name="connsiteX9" fmla="*/ 40902 w 51914"/>
                  <a:gd name="connsiteY9" fmla="*/ 59127 h 77932"/>
                  <a:gd name="connsiteX10" fmla="*/ 40902 w 51914"/>
                  <a:gd name="connsiteY10" fmla="*/ 70643 h 77932"/>
                  <a:gd name="connsiteX11" fmla="*/ 44345 w 51914"/>
                  <a:gd name="connsiteY11" fmla="*/ 73659 h 77932"/>
                  <a:gd name="connsiteX12" fmla="*/ 52297 w 51914"/>
                  <a:gd name="connsiteY12" fmla="*/ 74299 h 77932"/>
                  <a:gd name="connsiteX13" fmla="*/ 52297 w 51914"/>
                  <a:gd name="connsiteY13" fmla="*/ 78442 h 77932"/>
                  <a:gd name="connsiteX14" fmla="*/ 20064 w 51914"/>
                  <a:gd name="connsiteY14" fmla="*/ 78442 h 77932"/>
                  <a:gd name="connsiteX15" fmla="*/ 20064 w 51914"/>
                  <a:gd name="connsiteY15" fmla="*/ 74299 h 77932"/>
                  <a:gd name="connsiteX16" fmla="*/ 28015 w 51914"/>
                  <a:gd name="connsiteY16" fmla="*/ 73659 h 77932"/>
                  <a:gd name="connsiteX17" fmla="*/ 31458 w 51914"/>
                  <a:gd name="connsiteY17" fmla="*/ 70643 h 77932"/>
                  <a:gd name="connsiteX18" fmla="*/ 31458 w 51914"/>
                  <a:gd name="connsiteY18" fmla="*/ 59127 h 77932"/>
                  <a:gd name="connsiteX19" fmla="*/ 504 w 51914"/>
                  <a:gd name="connsiteY19" fmla="*/ 59127 h 77932"/>
                  <a:gd name="connsiteX20" fmla="*/ 4404 w 51914"/>
                  <a:gd name="connsiteY20" fmla="*/ 55044 h 77932"/>
                  <a:gd name="connsiteX21" fmla="*/ 32128 w 51914"/>
                  <a:gd name="connsiteY21" fmla="*/ 55044 h 77932"/>
                  <a:gd name="connsiteX22" fmla="*/ 32128 w 51914"/>
                  <a:gd name="connsiteY22" fmla="*/ 13610 h 77932"/>
                  <a:gd name="connsiteX23" fmla="*/ 4404 w 51914"/>
                  <a:gd name="connsiteY23" fmla="*/ 55044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4" h="77932">
                    <a:moveTo>
                      <a:pt x="504" y="59127"/>
                    </a:moveTo>
                    <a:lnTo>
                      <a:pt x="504" y="55044"/>
                    </a:lnTo>
                    <a:lnTo>
                      <a:pt x="36698" y="1119"/>
                    </a:lnTo>
                    <a:cubicBezTo>
                      <a:pt x="36942" y="712"/>
                      <a:pt x="37348" y="509"/>
                      <a:pt x="37917" y="509"/>
                    </a:cubicBezTo>
                    <a:lnTo>
                      <a:pt x="39623" y="509"/>
                    </a:lnTo>
                    <a:cubicBezTo>
                      <a:pt x="40476" y="509"/>
                      <a:pt x="40902" y="956"/>
                      <a:pt x="40902" y="1850"/>
                    </a:cubicBezTo>
                    <a:lnTo>
                      <a:pt x="40902" y="55044"/>
                    </a:lnTo>
                    <a:lnTo>
                      <a:pt x="52419" y="55044"/>
                    </a:lnTo>
                    <a:lnTo>
                      <a:pt x="52419" y="59127"/>
                    </a:lnTo>
                    <a:lnTo>
                      <a:pt x="40902" y="59127"/>
                    </a:lnTo>
                    <a:lnTo>
                      <a:pt x="40902" y="70643"/>
                    </a:lnTo>
                    <a:cubicBezTo>
                      <a:pt x="40902" y="72227"/>
                      <a:pt x="42050" y="73233"/>
                      <a:pt x="44345" y="73659"/>
                    </a:cubicBezTo>
                    <a:cubicBezTo>
                      <a:pt x="46640" y="74085"/>
                      <a:pt x="49291" y="74299"/>
                      <a:pt x="52297" y="74299"/>
                    </a:cubicBezTo>
                    <a:lnTo>
                      <a:pt x="52297" y="78442"/>
                    </a:lnTo>
                    <a:lnTo>
                      <a:pt x="20064" y="78442"/>
                    </a:lnTo>
                    <a:lnTo>
                      <a:pt x="20064" y="74299"/>
                    </a:lnTo>
                    <a:cubicBezTo>
                      <a:pt x="23069" y="74299"/>
                      <a:pt x="25720" y="74085"/>
                      <a:pt x="28015" y="73659"/>
                    </a:cubicBezTo>
                    <a:cubicBezTo>
                      <a:pt x="30310" y="73233"/>
                      <a:pt x="31458" y="72227"/>
                      <a:pt x="31458" y="70643"/>
                    </a:cubicBezTo>
                    <a:lnTo>
                      <a:pt x="31458" y="59127"/>
                    </a:lnTo>
                    <a:lnTo>
                      <a:pt x="504" y="59127"/>
                    </a:lnTo>
                    <a:close/>
                    <a:moveTo>
                      <a:pt x="4404" y="55044"/>
                    </a:moveTo>
                    <a:lnTo>
                      <a:pt x="32128" y="55044"/>
                    </a:lnTo>
                    <a:lnTo>
                      <a:pt x="32128" y="13610"/>
                    </a:lnTo>
                    <a:lnTo>
                      <a:pt x="4404" y="5504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3AD16B5-1E52-AD3A-7B36-AB091459304F}"/>
                  </a:ext>
                </a:extLst>
              </p:cNvPr>
              <p:cNvSpPr/>
              <p:nvPr/>
            </p:nvSpPr>
            <p:spPr>
              <a:xfrm rot="-2700000">
                <a:off x="1890548" y="1952361"/>
                <a:ext cx="49233" cy="80491"/>
              </a:xfrm>
              <a:custGeom>
                <a:avLst/>
                <a:gdLst>
                  <a:gd name="connsiteX0" fmla="*/ 25178 w 49233"/>
                  <a:gd name="connsiteY0" fmla="*/ 80990 h 80491"/>
                  <a:gd name="connsiteX1" fmla="*/ 5679 w 49233"/>
                  <a:gd name="connsiteY1" fmla="*/ 69200 h 80491"/>
                  <a:gd name="connsiteX2" fmla="*/ 500 w 49233"/>
                  <a:gd name="connsiteY2" fmla="*/ 41141 h 80491"/>
                  <a:gd name="connsiteX3" fmla="*/ 2358 w 49233"/>
                  <a:gd name="connsiteY3" fmla="*/ 22008 h 80491"/>
                  <a:gd name="connsiteX4" fmla="*/ 9731 w 49233"/>
                  <a:gd name="connsiteY4" fmla="*/ 6775 h 80491"/>
                  <a:gd name="connsiteX5" fmla="*/ 25178 w 49233"/>
                  <a:gd name="connsiteY5" fmla="*/ 498 h 80491"/>
                  <a:gd name="connsiteX6" fmla="*/ 37821 w 49233"/>
                  <a:gd name="connsiteY6" fmla="*/ 4276 h 80491"/>
                  <a:gd name="connsiteX7" fmla="*/ 45285 w 49233"/>
                  <a:gd name="connsiteY7" fmla="*/ 14026 h 80491"/>
                  <a:gd name="connsiteX8" fmla="*/ 48789 w 49233"/>
                  <a:gd name="connsiteY8" fmla="*/ 26821 h 80491"/>
                  <a:gd name="connsiteX9" fmla="*/ 49734 w 49233"/>
                  <a:gd name="connsiteY9" fmla="*/ 41141 h 80491"/>
                  <a:gd name="connsiteX10" fmla="*/ 47875 w 49233"/>
                  <a:gd name="connsiteY10" fmla="*/ 59969 h 80491"/>
                  <a:gd name="connsiteX11" fmla="*/ 40594 w 49233"/>
                  <a:gd name="connsiteY11" fmla="*/ 74867 h 80491"/>
                  <a:gd name="connsiteX12" fmla="*/ 25178 w 49233"/>
                  <a:gd name="connsiteY12" fmla="*/ 80990 h 80491"/>
                  <a:gd name="connsiteX13" fmla="*/ 25178 w 49233"/>
                  <a:gd name="connsiteY13" fmla="*/ 77944 h 80491"/>
                  <a:gd name="connsiteX14" fmla="*/ 34897 w 49233"/>
                  <a:gd name="connsiteY14" fmla="*/ 71272 h 80491"/>
                  <a:gd name="connsiteX15" fmla="*/ 38827 w 49233"/>
                  <a:gd name="connsiteY15" fmla="*/ 56496 h 80491"/>
                  <a:gd name="connsiteX16" fmla="*/ 39558 w 49233"/>
                  <a:gd name="connsiteY16" fmla="*/ 39252 h 80491"/>
                  <a:gd name="connsiteX17" fmla="*/ 38827 w 49233"/>
                  <a:gd name="connsiteY17" fmla="*/ 23013 h 80491"/>
                  <a:gd name="connsiteX18" fmla="*/ 34927 w 49233"/>
                  <a:gd name="connsiteY18" fmla="*/ 9577 h 80491"/>
                  <a:gd name="connsiteX19" fmla="*/ 25178 w 49233"/>
                  <a:gd name="connsiteY19" fmla="*/ 3545 h 80491"/>
                  <a:gd name="connsiteX20" fmla="*/ 15337 w 49233"/>
                  <a:gd name="connsiteY20" fmla="*/ 9608 h 80491"/>
                  <a:gd name="connsiteX21" fmla="*/ 11407 w 49233"/>
                  <a:gd name="connsiteY21" fmla="*/ 23044 h 80491"/>
                  <a:gd name="connsiteX22" fmla="*/ 10676 w 49233"/>
                  <a:gd name="connsiteY22" fmla="*/ 39252 h 80491"/>
                  <a:gd name="connsiteX23" fmla="*/ 10981 w 49233"/>
                  <a:gd name="connsiteY23" fmla="*/ 51530 h 80491"/>
                  <a:gd name="connsiteX24" fmla="*/ 12656 w 49233"/>
                  <a:gd name="connsiteY24" fmla="*/ 63442 h 80491"/>
                  <a:gd name="connsiteX25" fmla="*/ 17104 w 49233"/>
                  <a:gd name="connsiteY25" fmla="*/ 73770 h 80491"/>
                  <a:gd name="connsiteX26" fmla="*/ 25178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178" y="80990"/>
                    </a:moveTo>
                    <a:cubicBezTo>
                      <a:pt x="15632" y="80990"/>
                      <a:pt x="9132" y="77060"/>
                      <a:pt x="5679" y="69200"/>
                    </a:cubicBezTo>
                    <a:cubicBezTo>
                      <a:pt x="2227" y="61340"/>
                      <a:pt x="500" y="51987"/>
                      <a:pt x="500" y="41141"/>
                    </a:cubicBezTo>
                    <a:cubicBezTo>
                      <a:pt x="500" y="34357"/>
                      <a:pt x="1119" y="27979"/>
                      <a:pt x="2358" y="22008"/>
                    </a:cubicBezTo>
                    <a:cubicBezTo>
                      <a:pt x="3597" y="16036"/>
                      <a:pt x="6055" y="10959"/>
                      <a:pt x="9731" y="6775"/>
                    </a:cubicBezTo>
                    <a:cubicBezTo>
                      <a:pt x="13407" y="2591"/>
                      <a:pt x="18556" y="498"/>
                      <a:pt x="25178" y="498"/>
                    </a:cubicBezTo>
                    <a:cubicBezTo>
                      <a:pt x="30337" y="498"/>
                      <a:pt x="34551" y="1758"/>
                      <a:pt x="37821" y="4276"/>
                    </a:cubicBezTo>
                    <a:cubicBezTo>
                      <a:pt x="41091" y="6795"/>
                      <a:pt x="43579" y="10045"/>
                      <a:pt x="45285" y="14026"/>
                    </a:cubicBezTo>
                    <a:cubicBezTo>
                      <a:pt x="46991" y="18006"/>
                      <a:pt x="48159" y="22272"/>
                      <a:pt x="48789" y="26821"/>
                    </a:cubicBezTo>
                    <a:cubicBezTo>
                      <a:pt x="49419" y="31371"/>
                      <a:pt x="49734" y="36144"/>
                      <a:pt x="49734" y="41141"/>
                    </a:cubicBezTo>
                    <a:cubicBezTo>
                      <a:pt x="49734" y="47843"/>
                      <a:pt x="49114" y="54119"/>
                      <a:pt x="47875" y="59969"/>
                    </a:cubicBezTo>
                    <a:cubicBezTo>
                      <a:pt x="46636" y="65818"/>
                      <a:pt x="44209" y="70784"/>
                      <a:pt x="40594" y="74867"/>
                    </a:cubicBezTo>
                    <a:cubicBezTo>
                      <a:pt x="36978" y="78949"/>
                      <a:pt x="31840" y="80990"/>
                      <a:pt x="25178" y="80990"/>
                    </a:cubicBezTo>
                    <a:close/>
                    <a:moveTo>
                      <a:pt x="25178" y="77944"/>
                    </a:moveTo>
                    <a:cubicBezTo>
                      <a:pt x="29524" y="77944"/>
                      <a:pt x="32764" y="75720"/>
                      <a:pt x="34897" y="71272"/>
                    </a:cubicBezTo>
                    <a:cubicBezTo>
                      <a:pt x="37029" y="66824"/>
                      <a:pt x="38339" y="61898"/>
                      <a:pt x="38827" y="56496"/>
                    </a:cubicBezTo>
                    <a:cubicBezTo>
                      <a:pt x="39314" y="51093"/>
                      <a:pt x="39558" y="45345"/>
                      <a:pt x="39558" y="39252"/>
                    </a:cubicBezTo>
                    <a:cubicBezTo>
                      <a:pt x="39558" y="33362"/>
                      <a:pt x="39314" y="27949"/>
                      <a:pt x="38827" y="23013"/>
                    </a:cubicBezTo>
                    <a:cubicBezTo>
                      <a:pt x="38339" y="18078"/>
                      <a:pt x="37039" y="13599"/>
                      <a:pt x="34927" y="9577"/>
                    </a:cubicBezTo>
                    <a:cubicBezTo>
                      <a:pt x="32815" y="5556"/>
                      <a:pt x="29565" y="3545"/>
                      <a:pt x="25178" y="3545"/>
                    </a:cubicBezTo>
                    <a:cubicBezTo>
                      <a:pt x="20750" y="3545"/>
                      <a:pt x="17470" y="5566"/>
                      <a:pt x="15337" y="9608"/>
                    </a:cubicBezTo>
                    <a:cubicBezTo>
                      <a:pt x="13204" y="13650"/>
                      <a:pt x="11894" y="18128"/>
                      <a:pt x="11407" y="23044"/>
                    </a:cubicBezTo>
                    <a:cubicBezTo>
                      <a:pt x="10919" y="27959"/>
                      <a:pt x="10676" y="33362"/>
                      <a:pt x="10676" y="39252"/>
                    </a:cubicBezTo>
                    <a:cubicBezTo>
                      <a:pt x="10676" y="43598"/>
                      <a:pt x="10777" y="47691"/>
                      <a:pt x="10981" y="51530"/>
                    </a:cubicBezTo>
                    <a:cubicBezTo>
                      <a:pt x="11184" y="55368"/>
                      <a:pt x="11742" y="59339"/>
                      <a:pt x="12656" y="63442"/>
                    </a:cubicBezTo>
                    <a:cubicBezTo>
                      <a:pt x="13570" y="67545"/>
                      <a:pt x="15053" y="70988"/>
                      <a:pt x="17104" y="73770"/>
                    </a:cubicBezTo>
                    <a:cubicBezTo>
                      <a:pt x="19155" y="76553"/>
                      <a:pt x="21847" y="77944"/>
                      <a:pt x="25178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43ADCD0-FFD7-B5C9-5D61-0CC7DDCD6A11}"/>
                  </a:ext>
                </a:extLst>
              </p:cNvPr>
              <p:cNvSpPr/>
              <p:nvPr/>
            </p:nvSpPr>
            <p:spPr>
              <a:xfrm rot="-2700000">
                <a:off x="1926163" y="1888249"/>
                <a:ext cx="84209" cy="94323"/>
              </a:xfrm>
              <a:custGeom>
                <a:avLst/>
                <a:gdLst>
                  <a:gd name="connsiteX0" fmla="*/ 10182 w 84209"/>
                  <a:gd name="connsiteY0" fmla="*/ 92432 h 94323"/>
                  <a:gd name="connsiteX1" fmla="*/ 10548 w 84209"/>
                  <a:gd name="connsiteY1" fmla="*/ 91274 h 94323"/>
                  <a:gd name="connsiteX2" fmla="*/ 63559 w 84209"/>
                  <a:gd name="connsiteY2" fmla="*/ 12305 h 94323"/>
                  <a:gd name="connsiteX3" fmla="*/ 48082 w 84209"/>
                  <a:gd name="connsiteY3" fmla="*/ 16266 h 94323"/>
                  <a:gd name="connsiteX4" fmla="*/ 30533 w 84209"/>
                  <a:gd name="connsiteY4" fmla="*/ 11513 h 94323"/>
                  <a:gd name="connsiteX5" fmla="*/ 32849 w 84209"/>
                  <a:gd name="connsiteY5" fmla="*/ 24004 h 94323"/>
                  <a:gd name="connsiteX6" fmla="*/ 31965 w 84209"/>
                  <a:gd name="connsiteY6" fmla="*/ 31804 h 94323"/>
                  <a:gd name="connsiteX7" fmla="*/ 29254 w 84209"/>
                  <a:gd name="connsiteY7" fmla="*/ 39390 h 94323"/>
                  <a:gd name="connsiteX8" fmla="*/ 24562 w 84209"/>
                  <a:gd name="connsiteY8" fmla="*/ 45270 h 94323"/>
                  <a:gd name="connsiteX9" fmla="*/ 17799 w 84209"/>
                  <a:gd name="connsiteY9" fmla="*/ 47585 h 94323"/>
                  <a:gd name="connsiteX10" fmla="*/ 8385 w 84209"/>
                  <a:gd name="connsiteY10" fmla="*/ 43929 h 94323"/>
                  <a:gd name="connsiteX11" fmla="*/ 2474 w 84209"/>
                  <a:gd name="connsiteY11" fmla="*/ 34790 h 94323"/>
                  <a:gd name="connsiteX12" fmla="*/ 494 w 84209"/>
                  <a:gd name="connsiteY12" fmla="*/ 24004 h 94323"/>
                  <a:gd name="connsiteX13" fmla="*/ 2474 w 84209"/>
                  <a:gd name="connsiteY13" fmla="*/ 13311 h 94323"/>
                  <a:gd name="connsiteX14" fmla="*/ 8385 w 84209"/>
                  <a:gd name="connsiteY14" fmla="*/ 4140 h 94323"/>
                  <a:gd name="connsiteX15" fmla="*/ 17799 w 84209"/>
                  <a:gd name="connsiteY15" fmla="*/ 485 h 94323"/>
                  <a:gd name="connsiteX16" fmla="*/ 25720 w 84209"/>
                  <a:gd name="connsiteY16" fmla="*/ 3958 h 94323"/>
                  <a:gd name="connsiteX17" fmla="*/ 48082 w 84209"/>
                  <a:gd name="connsiteY17" fmla="*/ 13219 h 94323"/>
                  <a:gd name="connsiteX18" fmla="*/ 60969 w 84209"/>
                  <a:gd name="connsiteY18" fmla="*/ 10173 h 94323"/>
                  <a:gd name="connsiteX19" fmla="*/ 70810 w 84209"/>
                  <a:gd name="connsiteY19" fmla="*/ 1399 h 94323"/>
                  <a:gd name="connsiteX20" fmla="*/ 72638 w 84209"/>
                  <a:gd name="connsiteY20" fmla="*/ 485 h 94323"/>
                  <a:gd name="connsiteX21" fmla="*/ 74314 w 84209"/>
                  <a:gd name="connsiteY21" fmla="*/ 1124 h 94323"/>
                  <a:gd name="connsiteX22" fmla="*/ 74954 w 84209"/>
                  <a:gd name="connsiteY22" fmla="*/ 2800 h 94323"/>
                  <a:gd name="connsiteX23" fmla="*/ 74649 w 84209"/>
                  <a:gd name="connsiteY23" fmla="*/ 3958 h 94323"/>
                  <a:gd name="connsiteX24" fmla="*/ 14265 w 84209"/>
                  <a:gd name="connsiteY24" fmla="*/ 94077 h 94323"/>
                  <a:gd name="connsiteX25" fmla="*/ 12559 w 84209"/>
                  <a:gd name="connsiteY25" fmla="*/ 94808 h 94323"/>
                  <a:gd name="connsiteX26" fmla="*/ 10883 w 84209"/>
                  <a:gd name="connsiteY26" fmla="*/ 94047 h 94323"/>
                  <a:gd name="connsiteX27" fmla="*/ 10182 w 84209"/>
                  <a:gd name="connsiteY27" fmla="*/ 92432 h 94323"/>
                  <a:gd name="connsiteX28" fmla="*/ 17799 w 84209"/>
                  <a:gd name="connsiteY28" fmla="*/ 44600 h 94323"/>
                  <a:gd name="connsiteX29" fmla="*/ 26543 w 84209"/>
                  <a:gd name="connsiteY29" fmla="*/ 37714 h 94323"/>
                  <a:gd name="connsiteX30" fmla="*/ 29498 w 84209"/>
                  <a:gd name="connsiteY30" fmla="*/ 24004 h 94323"/>
                  <a:gd name="connsiteX31" fmla="*/ 28279 w 84209"/>
                  <a:gd name="connsiteY31" fmla="*/ 15291 h 94323"/>
                  <a:gd name="connsiteX32" fmla="*/ 24440 w 84209"/>
                  <a:gd name="connsiteY32" fmla="*/ 6974 h 94323"/>
                  <a:gd name="connsiteX33" fmla="*/ 17799 w 84209"/>
                  <a:gd name="connsiteY33" fmla="*/ 3531 h 94323"/>
                  <a:gd name="connsiteX34" fmla="*/ 10060 w 84209"/>
                  <a:gd name="connsiteY34" fmla="*/ 9990 h 94323"/>
                  <a:gd name="connsiteX35" fmla="*/ 8171 w 84209"/>
                  <a:gd name="connsiteY35" fmla="*/ 24126 h 94323"/>
                  <a:gd name="connsiteX36" fmla="*/ 10121 w 84209"/>
                  <a:gd name="connsiteY36" fmla="*/ 38049 h 94323"/>
                  <a:gd name="connsiteX37" fmla="*/ 17799 w 84209"/>
                  <a:gd name="connsiteY37" fmla="*/ 44600 h 94323"/>
                  <a:gd name="connsiteX38" fmla="*/ 69592 w 84209"/>
                  <a:gd name="connsiteY38" fmla="*/ 94808 h 94323"/>
                  <a:gd name="connsiteX39" fmla="*/ 60177 w 84209"/>
                  <a:gd name="connsiteY39" fmla="*/ 91152 h 94323"/>
                  <a:gd name="connsiteX40" fmla="*/ 54267 w 84209"/>
                  <a:gd name="connsiteY40" fmla="*/ 81982 h 94323"/>
                  <a:gd name="connsiteX41" fmla="*/ 52287 w 84209"/>
                  <a:gd name="connsiteY41" fmla="*/ 71166 h 94323"/>
                  <a:gd name="connsiteX42" fmla="*/ 54267 w 84209"/>
                  <a:gd name="connsiteY42" fmla="*/ 60412 h 94323"/>
                  <a:gd name="connsiteX43" fmla="*/ 60177 w 84209"/>
                  <a:gd name="connsiteY43" fmla="*/ 51241 h 94323"/>
                  <a:gd name="connsiteX44" fmla="*/ 69592 w 84209"/>
                  <a:gd name="connsiteY44" fmla="*/ 47585 h 94323"/>
                  <a:gd name="connsiteX45" fmla="*/ 78122 w 84209"/>
                  <a:gd name="connsiteY45" fmla="*/ 51455 h 94323"/>
                  <a:gd name="connsiteX46" fmla="*/ 83118 w 84209"/>
                  <a:gd name="connsiteY46" fmla="*/ 60747 h 94323"/>
                  <a:gd name="connsiteX47" fmla="*/ 84703 w 84209"/>
                  <a:gd name="connsiteY47" fmla="*/ 71166 h 94323"/>
                  <a:gd name="connsiteX48" fmla="*/ 83819 w 84209"/>
                  <a:gd name="connsiteY48" fmla="*/ 78935 h 94323"/>
                  <a:gd name="connsiteX49" fmla="*/ 81138 w 84209"/>
                  <a:gd name="connsiteY49" fmla="*/ 86552 h 94323"/>
                  <a:gd name="connsiteX50" fmla="*/ 76446 w 84209"/>
                  <a:gd name="connsiteY50" fmla="*/ 92493 h 94323"/>
                  <a:gd name="connsiteX51" fmla="*/ 69592 w 84209"/>
                  <a:gd name="connsiteY51" fmla="*/ 94808 h 94323"/>
                  <a:gd name="connsiteX52" fmla="*/ 69592 w 84209"/>
                  <a:gd name="connsiteY52" fmla="*/ 91701 h 94323"/>
                  <a:gd name="connsiteX53" fmla="*/ 76233 w 84209"/>
                  <a:gd name="connsiteY53" fmla="*/ 88197 h 94323"/>
                  <a:gd name="connsiteX54" fmla="*/ 80102 w 84209"/>
                  <a:gd name="connsiteY54" fmla="*/ 79819 h 94323"/>
                  <a:gd name="connsiteX55" fmla="*/ 81291 w 84209"/>
                  <a:gd name="connsiteY55" fmla="*/ 71166 h 94323"/>
                  <a:gd name="connsiteX56" fmla="*/ 78335 w 84209"/>
                  <a:gd name="connsiteY56" fmla="*/ 57548 h 94323"/>
                  <a:gd name="connsiteX57" fmla="*/ 69592 w 84209"/>
                  <a:gd name="connsiteY57" fmla="*/ 50693 h 94323"/>
                  <a:gd name="connsiteX58" fmla="*/ 61914 w 84209"/>
                  <a:gd name="connsiteY58" fmla="*/ 57183 h 94323"/>
                  <a:gd name="connsiteX59" fmla="*/ 60025 w 84209"/>
                  <a:gd name="connsiteY59" fmla="*/ 71288 h 94323"/>
                  <a:gd name="connsiteX60" fmla="*/ 61944 w 84209"/>
                  <a:gd name="connsiteY60" fmla="*/ 85181 h 94323"/>
                  <a:gd name="connsiteX61" fmla="*/ 69592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182" y="92432"/>
                    </a:moveTo>
                    <a:cubicBezTo>
                      <a:pt x="10182" y="91985"/>
                      <a:pt x="10304" y="91599"/>
                      <a:pt x="10548" y="91274"/>
                    </a:cubicBezTo>
                    <a:lnTo>
                      <a:pt x="63559" y="12305"/>
                    </a:lnTo>
                    <a:cubicBezTo>
                      <a:pt x="58888" y="14946"/>
                      <a:pt x="53729" y="16266"/>
                      <a:pt x="48082" y="16266"/>
                    </a:cubicBezTo>
                    <a:cubicBezTo>
                      <a:pt x="41989" y="16266"/>
                      <a:pt x="36139" y="14682"/>
                      <a:pt x="30533" y="11513"/>
                    </a:cubicBezTo>
                    <a:cubicBezTo>
                      <a:pt x="32077" y="15250"/>
                      <a:pt x="32849" y="19414"/>
                      <a:pt x="32849" y="24004"/>
                    </a:cubicBezTo>
                    <a:cubicBezTo>
                      <a:pt x="32849" y="26523"/>
                      <a:pt x="32555" y="29123"/>
                      <a:pt x="31965" y="31804"/>
                    </a:cubicBezTo>
                    <a:cubicBezTo>
                      <a:pt x="31377" y="34485"/>
                      <a:pt x="30473" y="37014"/>
                      <a:pt x="29254" y="39390"/>
                    </a:cubicBezTo>
                    <a:cubicBezTo>
                      <a:pt x="28035" y="41766"/>
                      <a:pt x="26472" y="43726"/>
                      <a:pt x="24562" y="45270"/>
                    </a:cubicBezTo>
                    <a:cubicBezTo>
                      <a:pt x="22653" y="46814"/>
                      <a:pt x="20399" y="47585"/>
                      <a:pt x="17799" y="47585"/>
                    </a:cubicBezTo>
                    <a:cubicBezTo>
                      <a:pt x="14143" y="47585"/>
                      <a:pt x="11005" y="46367"/>
                      <a:pt x="8385" y="43929"/>
                    </a:cubicBezTo>
                    <a:cubicBezTo>
                      <a:pt x="5765" y="41492"/>
                      <a:pt x="3794" y="38446"/>
                      <a:pt x="2474" y="34790"/>
                    </a:cubicBezTo>
                    <a:cubicBezTo>
                      <a:pt x="1154" y="31134"/>
                      <a:pt x="494" y="27539"/>
                      <a:pt x="494" y="24004"/>
                    </a:cubicBezTo>
                    <a:cubicBezTo>
                      <a:pt x="494" y="20552"/>
                      <a:pt x="1154" y="16987"/>
                      <a:pt x="2474" y="13311"/>
                    </a:cubicBezTo>
                    <a:cubicBezTo>
                      <a:pt x="3794" y="9635"/>
                      <a:pt x="5765" y="6578"/>
                      <a:pt x="8385" y="4140"/>
                    </a:cubicBezTo>
                    <a:cubicBezTo>
                      <a:pt x="11005" y="1703"/>
                      <a:pt x="14143" y="485"/>
                      <a:pt x="17799" y="485"/>
                    </a:cubicBezTo>
                    <a:cubicBezTo>
                      <a:pt x="20683" y="485"/>
                      <a:pt x="23323" y="1642"/>
                      <a:pt x="25720" y="3958"/>
                    </a:cubicBezTo>
                    <a:cubicBezTo>
                      <a:pt x="32016" y="10132"/>
                      <a:pt x="39470" y="13219"/>
                      <a:pt x="48082" y="13219"/>
                    </a:cubicBezTo>
                    <a:cubicBezTo>
                      <a:pt x="52672" y="13219"/>
                      <a:pt x="56968" y="12204"/>
                      <a:pt x="60969" y="10173"/>
                    </a:cubicBezTo>
                    <a:cubicBezTo>
                      <a:pt x="64971" y="8142"/>
                      <a:pt x="68251" y="5217"/>
                      <a:pt x="70810" y="1399"/>
                    </a:cubicBezTo>
                    <a:cubicBezTo>
                      <a:pt x="71176" y="789"/>
                      <a:pt x="71785" y="485"/>
                      <a:pt x="72638" y="485"/>
                    </a:cubicBezTo>
                    <a:cubicBezTo>
                      <a:pt x="73329" y="485"/>
                      <a:pt x="73887" y="698"/>
                      <a:pt x="74314" y="1124"/>
                    </a:cubicBezTo>
                    <a:cubicBezTo>
                      <a:pt x="74740" y="1551"/>
                      <a:pt x="74954" y="2109"/>
                      <a:pt x="74954" y="2800"/>
                    </a:cubicBezTo>
                    <a:cubicBezTo>
                      <a:pt x="74954" y="3247"/>
                      <a:pt x="74852" y="3633"/>
                      <a:pt x="74649" y="3958"/>
                    </a:cubicBezTo>
                    <a:lnTo>
                      <a:pt x="14265" y="94077"/>
                    </a:lnTo>
                    <a:cubicBezTo>
                      <a:pt x="13899" y="94565"/>
                      <a:pt x="13330" y="94808"/>
                      <a:pt x="12559" y="94808"/>
                    </a:cubicBezTo>
                    <a:cubicBezTo>
                      <a:pt x="11909" y="94808"/>
                      <a:pt x="11350" y="94554"/>
                      <a:pt x="10883" y="94047"/>
                    </a:cubicBezTo>
                    <a:cubicBezTo>
                      <a:pt x="10416" y="93539"/>
                      <a:pt x="10182" y="93001"/>
                      <a:pt x="10182" y="92432"/>
                    </a:cubicBezTo>
                    <a:close/>
                    <a:moveTo>
                      <a:pt x="17799" y="44600"/>
                    </a:moveTo>
                    <a:cubicBezTo>
                      <a:pt x="21658" y="44600"/>
                      <a:pt x="24572" y="42305"/>
                      <a:pt x="26543" y="37714"/>
                    </a:cubicBezTo>
                    <a:cubicBezTo>
                      <a:pt x="28513" y="33124"/>
                      <a:pt x="29498" y="28554"/>
                      <a:pt x="29498" y="24004"/>
                    </a:cubicBezTo>
                    <a:cubicBezTo>
                      <a:pt x="29498" y="21445"/>
                      <a:pt x="29091" y="18541"/>
                      <a:pt x="28279" y="15291"/>
                    </a:cubicBezTo>
                    <a:cubicBezTo>
                      <a:pt x="27467" y="12042"/>
                      <a:pt x="26187" y="9269"/>
                      <a:pt x="24440" y="6974"/>
                    </a:cubicBezTo>
                    <a:cubicBezTo>
                      <a:pt x="22694" y="4679"/>
                      <a:pt x="20480" y="3531"/>
                      <a:pt x="17799" y="3531"/>
                    </a:cubicBezTo>
                    <a:cubicBezTo>
                      <a:pt x="13899" y="3531"/>
                      <a:pt x="11319" y="5684"/>
                      <a:pt x="10060" y="9990"/>
                    </a:cubicBezTo>
                    <a:cubicBezTo>
                      <a:pt x="8801" y="14296"/>
                      <a:pt x="8171" y="19008"/>
                      <a:pt x="8171" y="24126"/>
                    </a:cubicBezTo>
                    <a:cubicBezTo>
                      <a:pt x="8171" y="29042"/>
                      <a:pt x="8822" y="33683"/>
                      <a:pt x="10121" y="38049"/>
                    </a:cubicBezTo>
                    <a:cubicBezTo>
                      <a:pt x="11421" y="42416"/>
                      <a:pt x="13980" y="44600"/>
                      <a:pt x="17799" y="44600"/>
                    </a:cubicBezTo>
                    <a:close/>
                    <a:moveTo>
                      <a:pt x="69592" y="94808"/>
                    </a:moveTo>
                    <a:cubicBezTo>
                      <a:pt x="65936" y="94808"/>
                      <a:pt x="62797" y="93590"/>
                      <a:pt x="60177" y="91152"/>
                    </a:cubicBezTo>
                    <a:cubicBezTo>
                      <a:pt x="57557" y="88715"/>
                      <a:pt x="55587" y="85658"/>
                      <a:pt x="54267" y="81982"/>
                    </a:cubicBezTo>
                    <a:cubicBezTo>
                      <a:pt x="52947" y="78306"/>
                      <a:pt x="52287" y="74701"/>
                      <a:pt x="52287" y="71166"/>
                    </a:cubicBezTo>
                    <a:cubicBezTo>
                      <a:pt x="52287" y="67673"/>
                      <a:pt x="52947" y="64088"/>
                      <a:pt x="54267" y="60412"/>
                    </a:cubicBezTo>
                    <a:cubicBezTo>
                      <a:pt x="55587" y="56736"/>
                      <a:pt x="57557" y="53679"/>
                      <a:pt x="60177" y="51241"/>
                    </a:cubicBezTo>
                    <a:cubicBezTo>
                      <a:pt x="62797" y="48804"/>
                      <a:pt x="65936" y="47585"/>
                      <a:pt x="69592" y="47585"/>
                    </a:cubicBezTo>
                    <a:cubicBezTo>
                      <a:pt x="73004" y="47585"/>
                      <a:pt x="75847" y="48875"/>
                      <a:pt x="78122" y="51455"/>
                    </a:cubicBezTo>
                    <a:cubicBezTo>
                      <a:pt x="80397" y="54034"/>
                      <a:pt x="82062" y="57131"/>
                      <a:pt x="83118" y="60747"/>
                    </a:cubicBezTo>
                    <a:cubicBezTo>
                      <a:pt x="84175" y="64362"/>
                      <a:pt x="84703" y="67835"/>
                      <a:pt x="84703" y="71166"/>
                    </a:cubicBezTo>
                    <a:cubicBezTo>
                      <a:pt x="84703" y="73685"/>
                      <a:pt x="84408" y="76275"/>
                      <a:pt x="83819" y="78935"/>
                    </a:cubicBezTo>
                    <a:cubicBezTo>
                      <a:pt x="83230" y="81596"/>
                      <a:pt x="82336" y="84135"/>
                      <a:pt x="81138" y="86552"/>
                    </a:cubicBezTo>
                    <a:cubicBezTo>
                      <a:pt x="79940" y="88969"/>
                      <a:pt x="78376" y="90949"/>
                      <a:pt x="76446" y="92493"/>
                    </a:cubicBezTo>
                    <a:cubicBezTo>
                      <a:pt x="74517" y="94037"/>
                      <a:pt x="72232" y="94808"/>
                      <a:pt x="69592" y="94808"/>
                    </a:cubicBezTo>
                    <a:close/>
                    <a:moveTo>
                      <a:pt x="69592" y="91701"/>
                    </a:moveTo>
                    <a:cubicBezTo>
                      <a:pt x="72232" y="91701"/>
                      <a:pt x="74446" y="90533"/>
                      <a:pt x="76233" y="88197"/>
                    </a:cubicBezTo>
                    <a:cubicBezTo>
                      <a:pt x="78020" y="85861"/>
                      <a:pt x="79310" y="83068"/>
                      <a:pt x="80102" y="79819"/>
                    </a:cubicBezTo>
                    <a:cubicBezTo>
                      <a:pt x="80895" y="76569"/>
                      <a:pt x="81291" y="73685"/>
                      <a:pt x="81291" y="71166"/>
                    </a:cubicBezTo>
                    <a:cubicBezTo>
                      <a:pt x="81291" y="66657"/>
                      <a:pt x="80306" y="62118"/>
                      <a:pt x="78335" y="57548"/>
                    </a:cubicBezTo>
                    <a:cubicBezTo>
                      <a:pt x="76365" y="52978"/>
                      <a:pt x="73450" y="50693"/>
                      <a:pt x="69592" y="50693"/>
                    </a:cubicBezTo>
                    <a:cubicBezTo>
                      <a:pt x="65732" y="50693"/>
                      <a:pt x="63173" y="52856"/>
                      <a:pt x="61914" y="57183"/>
                    </a:cubicBezTo>
                    <a:cubicBezTo>
                      <a:pt x="60655" y="61508"/>
                      <a:pt x="60025" y="66210"/>
                      <a:pt x="60025" y="71288"/>
                    </a:cubicBezTo>
                    <a:cubicBezTo>
                      <a:pt x="60025" y="76204"/>
                      <a:pt x="60665" y="80835"/>
                      <a:pt x="61944" y="85181"/>
                    </a:cubicBezTo>
                    <a:cubicBezTo>
                      <a:pt x="63224" y="89527"/>
                      <a:pt x="65773" y="91701"/>
                      <a:pt x="69592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2" name="Graphic 230">
              <a:extLst>
                <a:ext uri="{FF2B5EF4-FFF2-40B4-BE49-F238E27FC236}">
                  <a16:creationId xmlns:a16="http://schemas.microsoft.com/office/drawing/2014/main" id="{6C3B016B-ED43-0CEA-F030-3F42074ED672}"/>
                </a:ext>
              </a:extLst>
            </p:cNvPr>
            <p:cNvGrpSpPr/>
            <p:nvPr/>
          </p:nvGrpSpPr>
          <p:grpSpPr>
            <a:xfrm rot="2700000">
              <a:off x="2315008" y="1681192"/>
              <a:ext cx="395577" cy="395577"/>
              <a:chOff x="2811381" y="1877201"/>
              <a:chExt cx="395577" cy="395577"/>
            </a:xfrm>
            <a:solidFill>
              <a:srgbClr val="262626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293BC7F-C00E-1944-FDF2-8B5F49AEB955}"/>
                  </a:ext>
                </a:extLst>
              </p:cNvPr>
              <p:cNvSpPr/>
              <p:nvPr/>
            </p:nvSpPr>
            <p:spPr>
              <a:xfrm rot="-2700000">
                <a:off x="2827955" y="2163266"/>
                <a:ext cx="79823" cy="79943"/>
              </a:xfrm>
              <a:custGeom>
                <a:avLst/>
                <a:gdLst>
                  <a:gd name="connsiteX0" fmla="*/ 3383 w 79823"/>
                  <a:gd name="connsiteY0" fmla="*/ 78973 h 79943"/>
                  <a:gd name="connsiteX1" fmla="*/ 3656 w 79823"/>
                  <a:gd name="connsiteY1" fmla="*/ 77937 h 79943"/>
                  <a:gd name="connsiteX2" fmla="*/ 4175 w 79823"/>
                  <a:gd name="connsiteY2" fmla="*/ 76780 h 79943"/>
                  <a:gd name="connsiteX3" fmla="*/ 5025 w 79823"/>
                  <a:gd name="connsiteY3" fmla="*/ 76353 h 79943"/>
                  <a:gd name="connsiteX4" fmla="*/ 18370 w 79823"/>
                  <a:gd name="connsiteY4" fmla="*/ 75805 h 79943"/>
                  <a:gd name="connsiteX5" fmla="*/ 22149 w 79823"/>
                  <a:gd name="connsiteY5" fmla="*/ 72454 h 79943"/>
                  <a:gd name="connsiteX6" fmla="*/ 38114 w 79823"/>
                  <a:gd name="connsiteY6" fmla="*/ 8170 h 79943"/>
                  <a:gd name="connsiteX7" fmla="*/ 38660 w 79823"/>
                  <a:gd name="connsiteY7" fmla="*/ 5611 h 79943"/>
                  <a:gd name="connsiteX8" fmla="*/ 34519 w 79823"/>
                  <a:gd name="connsiteY8" fmla="*/ 4696 h 79943"/>
                  <a:gd name="connsiteX9" fmla="*/ 27757 w 79823"/>
                  <a:gd name="connsiteY9" fmla="*/ 4696 h 79943"/>
                  <a:gd name="connsiteX10" fmla="*/ 15629 w 79823"/>
                  <a:gd name="connsiteY10" fmla="*/ 7103 h 79943"/>
                  <a:gd name="connsiteX11" fmla="*/ 9385 w 79823"/>
                  <a:gd name="connsiteY11" fmla="*/ 13440 h 79943"/>
                  <a:gd name="connsiteX12" fmla="*/ 4234 w 79823"/>
                  <a:gd name="connsiteY12" fmla="*/ 26328 h 79943"/>
                  <a:gd name="connsiteX13" fmla="*/ 3075 w 79823"/>
                  <a:gd name="connsiteY13" fmla="*/ 27363 h 79943"/>
                  <a:gd name="connsiteX14" fmla="*/ 2042 w 79823"/>
                  <a:gd name="connsiteY14" fmla="*/ 27363 h 79943"/>
                  <a:gd name="connsiteX15" fmla="*/ 821 w 79823"/>
                  <a:gd name="connsiteY15" fmla="*/ 25901 h 79943"/>
                  <a:gd name="connsiteX16" fmla="*/ 9171 w 79823"/>
                  <a:gd name="connsiteY16" fmla="*/ 1650 h 79943"/>
                  <a:gd name="connsiteX17" fmla="*/ 10329 w 79823"/>
                  <a:gd name="connsiteY17" fmla="*/ 553 h 79943"/>
                  <a:gd name="connsiteX18" fmla="*/ 79426 w 79823"/>
                  <a:gd name="connsiteY18" fmla="*/ 553 h 79943"/>
                  <a:gd name="connsiteX19" fmla="*/ 80645 w 79823"/>
                  <a:gd name="connsiteY19" fmla="*/ 2137 h 79943"/>
                  <a:gd name="connsiteX20" fmla="*/ 76744 w 79823"/>
                  <a:gd name="connsiteY20" fmla="*/ 26328 h 79943"/>
                  <a:gd name="connsiteX21" fmla="*/ 76351 w 79823"/>
                  <a:gd name="connsiteY21" fmla="*/ 27028 h 79943"/>
                  <a:gd name="connsiteX22" fmla="*/ 75586 w 79823"/>
                  <a:gd name="connsiteY22" fmla="*/ 27363 h 79943"/>
                  <a:gd name="connsiteX23" fmla="*/ 74490 w 79823"/>
                  <a:gd name="connsiteY23" fmla="*/ 27363 h 79943"/>
                  <a:gd name="connsiteX24" fmla="*/ 73395 w 79823"/>
                  <a:gd name="connsiteY24" fmla="*/ 25901 h 79943"/>
                  <a:gd name="connsiteX25" fmla="*/ 74611 w 79823"/>
                  <a:gd name="connsiteY25" fmla="*/ 14202 h 79943"/>
                  <a:gd name="connsiteX26" fmla="*/ 72907 w 79823"/>
                  <a:gd name="connsiteY26" fmla="*/ 7956 h 79943"/>
                  <a:gd name="connsiteX27" fmla="*/ 68458 w 79823"/>
                  <a:gd name="connsiteY27" fmla="*/ 5275 h 79943"/>
                  <a:gd name="connsiteX28" fmla="*/ 61329 w 79823"/>
                  <a:gd name="connsiteY28" fmla="*/ 4696 h 79943"/>
                  <a:gd name="connsiteX29" fmla="*/ 54384 w 79823"/>
                  <a:gd name="connsiteY29" fmla="*/ 4696 h 79943"/>
                  <a:gd name="connsiteX30" fmla="*/ 50180 w 79823"/>
                  <a:gd name="connsiteY30" fmla="*/ 5275 h 79943"/>
                  <a:gd name="connsiteX31" fmla="*/ 48351 w 79823"/>
                  <a:gd name="connsiteY31" fmla="*/ 8718 h 79943"/>
                  <a:gd name="connsiteX32" fmla="*/ 32323 w 79823"/>
                  <a:gd name="connsiteY32" fmla="*/ 72880 h 79943"/>
                  <a:gd name="connsiteX33" fmla="*/ 32233 w 79823"/>
                  <a:gd name="connsiteY33" fmla="*/ 73368 h 79943"/>
                  <a:gd name="connsiteX34" fmla="*/ 32081 w 79823"/>
                  <a:gd name="connsiteY34" fmla="*/ 73916 h 79943"/>
                  <a:gd name="connsiteX35" fmla="*/ 33848 w 79823"/>
                  <a:gd name="connsiteY35" fmla="*/ 75805 h 79943"/>
                  <a:gd name="connsiteX36" fmla="*/ 46826 w 79823"/>
                  <a:gd name="connsiteY36" fmla="*/ 76353 h 79943"/>
                  <a:gd name="connsiteX37" fmla="*/ 47922 w 79823"/>
                  <a:gd name="connsiteY37" fmla="*/ 77937 h 79943"/>
                  <a:gd name="connsiteX38" fmla="*/ 47314 w 79823"/>
                  <a:gd name="connsiteY38" fmla="*/ 80040 h 79943"/>
                  <a:gd name="connsiteX39" fmla="*/ 46034 w 79823"/>
                  <a:gd name="connsiteY39" fmla="*/ 80497 h 79943"/>
                  <a:gd name="connsiteX40" fmla="*/ 4600 w 79823"/>
                  <a:gd name="connsiteY40" fmla="*/ 80497 h 79943"/>
                  <a:gd name="connsiteX41" fmla="*/ 3383 w 79823"/>
                  <a:gd name="connsiteY41" fmla="*/ 78973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823" h="79943">
                    <a:moveTo>
                      <a:pt x="3383" y="78973"/>
                    </a:moveTo>
                    <a:cubicBezTo>
                      <a:pt x="3422" y="78770"/>
                      <a:pt x="3516" y="78425"/>
                      <a:pt x="3656" y="77937"/>
                    </a:cubicBezTo>
                    <a:cubicBezTo>
                      <a:pt x="3797" y="77450"/>
                      <a:pt x="3972" y="77064"/>
                      <a:pt x="4175" y="76780"/>
                    </a:cubicBezTo>
                    <a:cubicBezTo>
                      <a:pt x="4378" y="76496"/>
                      <a:pt x="4663" y="76353"/>
                      <a:pt x="5025" y="76353"/>
                    </a:cubicBezTo>
                    <a:cubicBezTo>
                      <a:pt x="11729" y="76353"/>
                      <a:pt x="16178" y="76170"/>
                      <a:pt x="18370" y="75805"/>
                    </a:cubicBezTo>
                    <a:cubicBezTo>
                      <a:pt x="20445" y="75277"/>
                      <a:pt x="21704" y="74160"/>
                      <a:pt x="22149" y="72454"/>
                    </a:cubicBezTo>
                    <a:lnTo>
                      <a:pt x="38114" y="8170"/>
                    </a:lnTo>
                    <a:cubicBezTo>
                      <a:pt x="38481" y="7235"/>
                      <a:pt x="38660" y="6382"/>
                      <a:pt x="38660" y="5611"/>
                    </a:cubicBezTo>
                    <a:cubicBezTo>
                      <a:pt x="38660" y="5001"/>
                      <a:pt x="37280" y="4696"/>
                      <a:pt x="34519" y="4696"/>
                    </a:cubicBezTo>
                    <a:lnTo>
                      <a:pt x="27757" y="4696"/>
                    </a:lnTo>
                    <a:cubicBezTo>
                      <a:pt x="22515" y="4696"/>
                      <a:pt x="18471" y="5499"/>
                      <a:pt x="15629" y="7103"/>
                    </a:cubicBezTo>
                    <a:cubicBezTo>
                      <a:pt x="12786" y="8708"/>
                      <a:pt x="10703" y="10820"/>
                      <a:pt x="9385" y="13440"/>
                    </a:cubicBezTo>
                    <a:cubicBezTo>
                      <a:pt x="8063" y="16060"/>
                      <a:pt x="6347" y="20356"/>
                      <a:pt x="4234" y="26328"/>
                    </a:cubicBezTo>
                    <a:cubicBezTo>
                      <a:pt x="3992" y="27018"/>
                      <a:pt x="3606" y="27363"/>
                      <a:pt x="3075" y="27363"/>
                    </a:cubicBezTo>
                    <a:lnTo>
                      <a:pt x="2042" y="27363"/>
                    </a:lnTo>
                    <a:cubicBezTo>
                      <a:pt x="1231" y="27363"/>
                      <a:pt x="821" y="26876"/>
                      <a:pt x="821" y="25901"/>
                    </a:cubicBezTo>
                    <a:lnTo>
                      <a:pt x="9171" y="1650"/>
                    </a:lnTo>
                    <a:cubicBezTo>
                      <a:pt x="9334" y="919"/>
                      <a:pt x="9720" y="553"/>
                      <a:pt x="10329" y="553"/>
                    </a:cubicBezTo>
                    <a:lnTo>
                      <a:pt x="79426" y="553"/>
                    </a:lnTo>
                    <a:cubicBezTo>
                      <a:pt x="80238" y="553"/>
                      <a:pt x="80645" y="1081"/>
                      <a:pt x="80645" y="2137"/>
                    </a:cubicBezTo>
                    <a:lnTo>
                      <a:pt x="76744" y="26328"/>
                    </a:lnTo>
                    <a:cubicBezTo>
                      <a:pt x="76744" y="26571"/>
                      <a:pt x="76612" y="26805"/>
                      <a:pt x="76351" y="27028"/>
                    </a:cubicBezTo>
                    <a:cubicBezTo>
                      <a:pt x="76085" y="27252"/>
                      <a:pt x="75832" y="27363"/>
                      <a:pt x="75586" y="27363"/>
                    </a:cubicBezTo>
                    <a:lnTo>
                      <a:pt x="74490" y="27363"/>
                    </a:lnTo>
                    <a:cubicBezTo>
                      <a:pt x="73761" y="27363"/>
                      <a:pt x="73395" y="26876"/>
                      <a:pt x="73395" y="25901"/>
                    </a:cubicBezTo>
                    <a:cubicBezTo>
                      <a:pt x="74206" y="20376"/>
                      <a:pt x="74611" y="16477"/>
                      <a:pt x="74611" y="14202"/>
                    </a:cubicBezTo>
                    <a:cubicBezTo>
                      <a:pt x="74611" y="11440"/>
                      <a:pt x="74042" y="9358"/>
                      <a:pt x="72907" y="7956"/>
                    </a:cubicBezTo>
                    <a:cubicBezTo>
                      <a:pt x="71768" y="6555"/>
                      <a:pt x="70287" y="5661"/>
                      <a:pt x="68458" y="5275"/>
                    </a:cubicBezTo>
                    <a:cubicBezTo>
                      <a:pt x="66629" y="4889"/>
                      <a:pt x="64254" y="4696"/>
                      <a:pt x="61329" y="4696"/>
                    </a:cubicBezTo>
                    <a:lnTo>
                      <a:pt x="54384" y="4696"/>
                    </a:lnTo>
                    <a:cubicBezTo>
                      <a:pt x="52313" y="4696"/>
                      <a:pt x="50909" y="4889"/>
                      <a:pt x="50180" y="5275"/>
                    </a:cubicBezTo>
                    <a:cubicBezTo>
                      <a:pt x="49447" y="5661"/>
                      <a:pt x="48838" y="6809"/>
                      <a:pt x="48351" y="8718"/>
                    </a:cubicBezTo>
                    <a:lnTo>
                      <a:pt x="32323" y="72880"/>
                    </a:lnTo>
                    <a:cubicBezTo>
                      <a:pt x="32284" y="73043"/>
                      <a:pt x="32253" y="73205"/>
                      <a:pt x="32233" y="73368"/>
                    </a:cubicBezTo>
                    <a:cubicBezTo>
                      <a:pt x="32214" y="73530"/>
                      <a:pt x="32163" y="73713"/>
                      <a:pt x="32081" y="73916"/>
                    </a:cubicBezTo>
                    <a:cubicBezTo>
                      <a:pt x="32081" y="74931"/>
                      <a:pt x="32670" y="75561"/>
                      <a:pt x="33848" y="75805"/>
                    </a:cubicBezTo>
                    <a:cubicBezTo>
                      <a:pt x="35880" y="76170"/>
                      <a:pt x="40204" y="76353"/>
                      <a:pt x="46826" y="76353"/>
                    </a:cubicBezTo>
                    <a:cubicBezTo>
                      <a:pt x="47559" y="76353"/>
                      <a:pt x="47922" y="76881"/>
                      <a:pt x="47922" y="77937"/>
                    </a:cubicBezTo>
                    <a:cubicBezTo>
                      <a:pt x="47680" y="79034"/>
                      <a:pt x="47477" y="79735"/>
                      <a:pt x="47314" y="80040"/>
                    </a:cubicBezTo>
                    <a:cubicBezTo>
                      <a:pt x="47154" y="80344"/>
                      <a:pt x="46725" y="80497"/>
                      <a:pt x="46034" y="80497"/>
                    </a:cubicBezTo>
                    <a:lnTo>
                      <a:pt x="4600" y="80497"/>
                    </a:lnTo>
                    <a:cubicBezTo>
                      <a:pt x="3789" y="80497"/>
                      <a:pt x="3383" y="79989"/>
                      <a:pt x="3383" y="78973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3EA4E57-5F8D-8A8E-BBFD-217D08039965}"/>
                  </a:ext>
                </a:extLst>
              </p:cNvPr>
              <p:cNvSpPr/>
              <p:nvPr/>
            </p:nvSpPr>
            <p:spPr>
              <a:xfrm rot="-2700000">
                <a:off x="2905034" y="2163778"/>
                <a:ext cx="30407" cy="57764"/>
              </a:xfrm>
              <a:custGeom>
                <a:avLst/>
                <a:gdLst>
                  <a:gd name="connsiteX0" fmla="*/ 11305 w 30407"/>
                  <a:gd name="connsiteY0" fmla="*/ 58307 h 57764"/>
                  <a:gd name="connsiteX1" fmla="*/ 3596 w 30407"/>
                  <a:gd name="connsiteY1" fmla="*/ 54438 h 57764"/>
                  <a:gd name="connsiteX2" fmla="*/ 823 w 30407"/>
                  <a:gd name="connsiteY2" fmla="*/ 45328 h 57764"/>
                  <a:gd name="connsiteX3" fmla="*/ 1221 w 30407"/>
                  <a:gd name="connsiteY3" fmla="*/ 42373 h 57764"/>
                  <a:gd name="connsiteX4" fmla="*/ 1615 w 30407"/>
                  <a:gd name="connsiteY4" fmla="*/ 39662 h 57764"/>
                  <a:gd name="connsiteX5" fmla="*/ 9538 w 30407"/>
                  <a:gd name="connsiteY5" fmla="*/ 7855 h 57764"/>
                  <a:gd name="connsiteX6" fmla="*/ 9904 w 30407"/>
                  <a:gd name="connsiteY6" fmla="*/ 5661 h 57764"/>
                  <a:gd name="connsiteX7" fmla="*/ 4602 w 30407"/>
                  <a:gd name="connsiteY7" fmla="*/ 4321 h 57764"/>
                  <a:gd name="connsiteX8" fmla="*/ 3811 w 30407"/>
                  <a:gd name="connsiteY8" fmla="*/ 3224 h 57764"/>
                  <a:gd name="connsiteX9" fmla="*/ 3994 w 30407"/>
                  <a:gd name="connsiteY9" fmla="*/ 2523 h 57764"/>
                  <a:gd name="connsiteX10" fmla="*/ 4329 w 30407"/>
                  <a:gd name="connsiteY10" fmla="*/ 1731 h 57764"/>
                  <a:gd name="connsiteX11" fmla="*/ 4969 w 30407"/>
                  <a:gd name="connsiteY11" fmla="*/ 1457 h 57764"/>
                  <a:gd name="connsiteX12" fmla="*/ 15997 w 30407"/>
                  <a:gd name="connsiteY12" fmla="*/ 543 h 57764"/>
                  <a:gd name="connsiteX13" fmla="*/ 17033 w 30407"/>
                  <a:gd name="connsiteY13" fmla="*/ 1640 h 57764"/>
                  <a:gd name="connsiteX14" fmla="*/ 10940 w 30407"/>
                  <a:gd name="connsiteY14" fmla="*/ 25769 h 57764"/>
                  <a:gd name="connsiteX15" fmla="*/ 20263 w 30407"/>
                  <a:gd name="connsiteY15" fmla="*/ 21199 h 57764"/>
                  <a:gd name="connsiteX16" fmla="*/ 26234 w 30407"/>
                  <a:gd name="connsiteY16" fmla="*/ 23027 h 57764"/>
                  <a:gd name="connsiteX17" fmla="*/ 29981 w 30407"/>
                  <a:gd name="connsiteY17" fmla="*/ 27871 h 57764"/>
                  <a:gd name="connsiteX18" fmla="*/ 31230 w 30407"/>
                  <a:gd name="connsiteY18" fmla="*/ 34300 h 57764"/>
                  <a:gd name="connsiteX19" fmla="*/ 29707 w 30407"/>
                  <a:gd name="connsiteY19" fmla="*/ 42464 h 57764"/>
                  <a:gd name="connsiteX20" fmla="*/ 25442 w 30407"/>
                  <a:gd name="connsiteY20" fmla="*/ 50294 h 57764"/>
                  <a:gd name="connsiteX21" fmla="*/ 19074 w 30407"/>
                  <a:gd name="connsiteY21" fmla="*/ 56113 h 57764"/>
                  <a:gd name="connsiteX22" fmla="*/ 11305 w 30407"/>
                  <a:gd name="connsiteY22" fmla="*/ 58307 h 57764"/>
                  <a:gd name="connsiteX23" fmla="*/ 11488 w 30407"/>
                  <a:gd name="connsiteY23" fmla="*/ 56174 h 57764"/>
                  <a:gd name="connsiteX24" fmla="*/ 16728 w 30407"/>
                  <a:gd name="connsiteY24" fmla="*/ 53829 h 57764"/>
                  <a:gd name="connsiteX25" fmla="*/ 20689 w 30407"/>
                  <a:gd name="connsiteY25" fmla="*/ 48558 h 57764"/>
                  <a:gd name="connsiteX26" fmla="*/ 23736 w 30407"/>
                  <a:gd name="connsiteY26" fmla="*/ 39662 h 57764"/>
                  <a:gd name="connsiteX27" fmla="*/ 25137 w 30407"/>
                  <a:gd name="connsiteY27" fmla="*/ 30705 h 57764"/>
                  <a:gd name="connsiteX28" fmla="*/ 23919 w 30407"/>
                  <a:gd name="connsiteY28" fmla="*/ 25556 h 57764"/>
                  <a:gd name="connsiteX29" fmla="*/ 20080 w 30407"/>
                  <a:gd name="connsiteY29" fmla="*/ 23332 h 57764"/>
                  <a:gd name="connsiteX30" fmla="*/ 14413 w 30407"/>
                  <a:gd name="connsiteY30" fmla="*/ 25495 h 57764"/>
                  <a:gd name="connsiteX31" fmla="*/ 9660 w 30407"/>
                  <a:gd name="connsiteY31" fmla="*/ 30705 h 57764"/>
                  <a:gd name="connsiteX32" fmla="*/ 7406 w 30407"/>
                  <a:gd name="connsiteY32" fmla="*/ 39966 h 57764"/>
                  <a:gd name="connsiteX33" fmla="*/ 6002 w 30407"/>
                  <a:gd name="connsiteY33" fmla="*/ 48253 h 57764"/>
                  <a:gd name="connsiteX34" fmla="*/ 7344 w 30407"/>
                  <a:gd name="connsiteY34" fmla="*/ 53737 h 57764"/>
                  <a:gd name="connsiteX35" fmla="*/ 11488 w 30407"/>
                  <a:gd name="connsiteY35" fmla="*/ 56174 h 5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0407" h="57764">
                    <a:moveTo>
                      <a:pt x="11305" y="58307"/>
                    </a:moveTo>
                    <a:cubicBezTo>
                      <a:pt x="8014" y="58307"/>
                      <a:pt x="5445" y="57017"/>
                      <a:pt x="3596" y="54438"/>
                    </a:cubicBezTo>
                    <a:cubicBezTo>
                      <a:pt x="1748" y="51858"/>
                      <a:pt x="823" y="48822"/>
                      <a:pt x="823" y="45328"/>
                    </a:cubicBezTo>
                    <a:cubicBezTo>
                      <a:pt x="823" y="44841"/>
                      <a:pt x="956" y="43856"/>
                      <a:pt x="1221" y="42373"/>
                    </a:cubicBezTo>
                    <a:cubicBezTo>
                      <a:pt x="1486" y="40891"/>
                      <a:pt x="1615" y="39987"/>
                      <a:pt x="1615" y="39662"/>
                    </a:cubicBezTo>
                    <a:lnTo>
                      <a:pt x="9538" y="7855"/>
                    </a:lnTo>
                    <a:cubicBezTo>
                      <a:pt x="9742" y="6920"/>
                      <a:pt x="9863" y="6189"/>
                      <a:pt x="9904" y="5661"/>
                    </a:cubicBezTo>
                    <a:cubicBezTo>
                      <a:pt x="9904" y="4768"/>
                      <a:pt x="8135" y="4321"/>
                      <a:pt x="4602" y="4321"/>
                    </a:cubicBezTo>
                    <a:cubicBezTo>
                      <a:pt x="4076" y="4321"/>
                      <a:pt x="3811" y="3955"/>
                      <a:pt x="3811" y="3224"/>
                    </a:cubicBezTo>
                    <a:cubicBezTo>
                      <a:pt x="3850" y="3102"/>
                      <a:pt x="3912" y="2868"/>
                      <a:pt x="3994" y="2523"/>
                    </a:cubicBezTo>
                    <a:cubicBezTo>
                      <a:pt x="4076" y="2178"/>
                      <a:pt x="4185" y="1914"/>
                      <a:pt x="4329" y="1731"/>
                    </a:cubicBezTo>
                    <a:cubicBezTo>
                      <a:pt x="4470" y="1548"/>
                      <a:pt x="4684" y="1457"/>
                      <a:pt x="4969" y="1457"/>
                    </a:cubicBezTo>
                    <a:lnTo>
                      <a:pt x="15997" y="543"/>
                    </a:lnTo>
                    <a:cubicBezTo>
                      <a:pt x="16688" y="543"/>
                      <a:pt x="17033" y="909"/>
                      <a:pt x="17033" y="1640"/>
                    </a:cubicBezTo>
                    <a:lnTo>
                      <a:pt x="10940" y="25769"/>
                    </a:lnTo>
                    <a:cubicBezTo>
                      <a:pt x="14027" y="22722"/>
                      <a:pt x="17135" y="21199"/>
                      <a:pt x="20263" y="21199"/>
                    </a:cubicBezTo>
                    <a:cubicBezTo>
                      <a:pt x="22578" y="21199"/>
                      <a:pt x="24568" y="21808"/>
                      <a:pt x="26234" y="23027"/>
                    </a:cubicBezTo>
                    <a:cubicBezTo>
                      <a:pt x="27899" y="24245"/>
                      <a:pt x="29148" y="25860"/>
                      <a:pt x="29981" y="27871"/>
                    </a:cubicBezTo>
                    <a:cubicBezTo>
                      <a:pt x="30814" y="29882"/>
                      <a:pt x="31230" y="32025"/>
                      <a:pt x="31230" y="34300"/>
                    </a:cubicBezTo>
                    <a:cubicBezTo>
                      <a:pt x="31230" y="36940"/>
                      <a:pt x="30723" y="39662"/>
                      <a:pt x="29707" y="42464"/>
                    </a:cubicBezTo>
                    <a:cubicBezTo>
                      <a:pt x="28691" y="45267"/>
                      <a:pt x="27270" y="47877"/>
                      <a:pt x="25442" y="50294"/>
                    </a:cubicBezTo>
                    <a:cubicBezTo>
                      <a:pt x="23614" y="52711"/>
                      <a:pt x="21491" y="54651"/>
                      <a:pt x="19074" y="56113"/>
                    </a:cubicBezTo>
                    <a:cubicBezTo>
                      <a:pt x="16657" y="57576"/>
                      <a:pt x="14068" y="58307"/>
                      <a:pt x="11305" y="58307"/>
                    </a:cubicBezTo>
                    <a:close/>
                    <a:moveTo>
                      <a:pt x="11488" y="56174"/>
                    </a:moveTo>
                    <a:cubicBezTo>
                      <a:pt x="13357" y="56174"/>
                      <a:pt x="15103" y="55392"/>
                      <a:pt x="16728" y="53829"/>
                    </a:cubicBezTo>
                    <a:cubicBezTo>
                      <a:pt x="18353" y="52264"/>
                      <a:pt x="19673" y="50508"/>
                      <a:pt x="20689" y="48558"/>
                    </a:cubicBezTo>
                    <a:cubicBezTo>
                      <a:pt x="21786" y="46364"/>
                      <a:pt x="22801" y="43399"/>
                      <a:pt x="23736" y="39662"/>
                    </a:cubicBezTo>
                    <a:cubicBezTo>
                      <a:pt x="24670" y="35925"/>
                      <a:pt x="25137" y="32939"/>
                      <a:pt x="25137" y="30705"/>
                    </a:cubicBezTo>
                    <a:cubicBezTo>
                      <a:pt x="25137" y="28755"/>
                      <a:pt x="24731" y="27038"/>
                      <a:pt x="23919" y="25556"/>
                    </a:cubicBezTo>
                    <a:cubicBezTo>
                      <a:pt x="23106" y="24073"/>
                      <a:pt x="21826" y="23332"/>
                      <a:pt x="20080" y="23332"/>
                    </a:cubicBezTo>
                    <a:cubicBezTo>
                      <a:pt x="18089" y="23332"/>
                      <a:pt x="16200" y="24053"/>
                      <a:pt x="14413" y="25495"/>
                    </a:cubicBezTo>
                    <a:cubicBezTo>
                      <a:pt x="12626" y="26937"/>
                      <a:pt x="11041" y="28673"/>
                      <a:pt x="9660" y="30705"/>
                    </a:cubicBezTo>
                    <a:lnTo>
                      <a:pt x="7406" y="39966"/>
                    </a:lnTo>
                    <a:cubicBezTo>
                      <a:pt x="6513" y="43419"/>
                      <a:pt x="6045" y="46181"/>
                      <a:pt x="6002" y="48253"/>
                    </a:cubicBezTo>
                    <a:cubicBezTo>
                      <a:pt x="6002" y="50284"/>
                      <a:pt x="6451" y="52112"/>
                      <a:pt x="7344" y="53737"/>
                    </a:cubicBezTo>
                    <a:cubicBezTo>
                      <a:pt x="8237" y="55362"/>
                      <a:pt x="9620" y="56174"/>
                      <a:pt x="11488" y="5617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8144E99-1777-DF8D-33C7-2074B02D8303}"/>
                  </a:ext>
                </a:extLst>
              </p:cNvPr>
              <p:cNvSpPr/>
              <p:nvPr/>
            </p:nvSpPr>
            <p:spPr>
              <a:xfrm rot="-2700000">
                <a:off x="2938815" y="2094841"/>
                <a:ext cx="77810" cy="27419"/>
              </a:xfrm>
              <a:custGeom>
                <a:avLst/>
                <a:gdLst>
                  <a:gd name="connsiteX0" fmla="*/ 3006 w 77810"/>
                  <a:gd name="connsiteY0" fmla="*/ 27946 h 27419"/>
                  <a:gd name="connsiteX1" fmla="*/ 1422 w 77810"/>
                  <a:gd name="connsiteY1" fmla="*/ 27214 h 27419"/>
                  <a:gd name="connsiteX2" fmla="*/ 812 w 77810"/>
                  <a:gd name="connsiteY2" fmla="*/ 25630 h 27419"/>
                  <a:gd name="connsiteX3" fmla="*/ 1422 w 77810"/>
                  <a:gd name="connsiteY3" fmla="*/ 23955 h 27419"/>
                  <a:gd name="connsiteX4" fmla="*/ 3006 w 77810"/>
                  <a:gd name="connsiteY4" fmla="*/ 23254 h 27419"/>
                  <a:gd name="connsiteX5" fmla="*/ 76491 w 77810"/>
                  <a:gd name="connsiteY5" fmla="*/ 23254 h 27419"/>
                  <a:gd name="connsiteX6" fmla="*/ 77984 w 77810"/>
                  <a:gd name="connsiteY6" fmla="*/ 23955 h 27419"/>
                  <a:gd name="connsiteX7" fmla="*/ 78623 w 77810"/>
                  <a:gd name="connsiteY7" fmla="*/ 25630 h 27419"/>
                  <a:gd name="connsiteX8" fmla="*/ 77984 w 77810"/>
                  <a:gd name="connsiteY8" fmla="*/ 27214 h 27419"/>
                  <a:gd name="connsiteX9" fmla="*/ 76491 w 77810"/>
                  <a:gd name="connsiteY9" fmla="*/ 27946 h 27419"/>
                  <a:gd name="connsiteX10" fmla="*/ 3006 w 77810"/>
                  <a:gd name="connsiteY10" fmla="*/ 27946 h 27419"/>
                  <a:gd name="connsiteX11" fmla="*/ 3006 w 77810"/>
                  <a:gd name="connsiteY11" fmla="*/ 5218 h 27419"/>
                  <a:gd name="connsiteX12" fmla="*/ 1422 w 77810"/>
                  <a:gd name="connsiteY12" fmla="*/ 4517 h 27419"/>
                  <a:gd name="connsiteX13" fmla="*/ 812 w 77810"/>
                  <a:gd name="connsiteY13" fmla="*/ 2841 h 27419"/>
                  <a:gd name="connsiteX14" fmla="*/ 1422 w 77810"/>
                  <a:gd name="connsiteY14" fmla="*/ 1257 h 27419"/>
                  <a:gd name="connsiteX15" fmla="*/ 3006 w 77810"/>
                  <a:gd name="connsiteY15" fmla="*/ 526 h 27419"/>
                  <a:gd name="connsiteX16" fmla="*/ 76491 w 77810"/>
                  <a:gd name="connsiteY16" fmla="*/ 526 h 27419"/>
                  <a:gd name="connsiteX17" fmla="*/ 77984 w 77810"/>
                  <a:gd name="connsiteY17" fmla="*/ 1257 h 27419"/>
                  <a:gd name="connsiteX18" fmla="*/ 78623 w 77810"/>
                  <a:gd name="connsiteY18" fmla="*/ 2841 h 27419"/>
                  <a:gd name="connsiteX19" fmla="*/ 77984 w 77810"/>
                  <a:gd name="connsiteY19" fmla="*/ 4517 h 27419"/>
                  <a:gd name="connsiteX20" fmla="*/ 76491 w 77810"/>
                  <a:gd name="connsiteY20" fmla="*/ 5218 h 27419"/>
                  <a:gd name="connsiteX21" fmla="*/ 3006 w 77810"/>
                  <a:gd name="connsiteY21" fmla="*/ 5218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06" y="27946"/>
                    </a:moveTo>
                    <a:cubicBezTo>
                      <a:pt x="2356" y="27946"/>
                      <a:pt x="1828" y="27702"/>
                      <a:pt x="1422" y="27214"/>
                    </a:cubicBezTo>
                    <a:cubicBezTo>
                      <a:pt x="1016" y="26727"/>
                      <a:pt x="812" y="26199"/>
                      <a:pt x="812" y="25630"/>
                    </a:cubicBezTo>
                    <a:cubicBezTo>
                      <a:pt x="812" y="24980"/>
                      <a:pt x="1016" y="24422"/>
                      <a:pt x="1422" y="23955"/>
                    </a:cubicBezTo>
                    <a:cubicBezTo>
                      <a:pt x="1828" y="23487"/>
                      <a:pt x="2356" y="23254"/>
                      <a:pt x="3006" y="23254"/>
                    </a:cubicBezTo>
                    <a:lnTo>
                      <a:pt x="76491" y="23254"/>
                    </a:lnTo>
                    <a:cubicBezTo>
                      <a:pt x="77060" y="23254"/>
                      <a:pt x="77557" y="23487"/>
                      <a:pt x="77984" y="23955"/>
                    </a:cubicBezTo>
                    <a:cubicBezTo>
                      <a:pt x="78410" y="24422"/>
                      <a:pt x="78623" y="24980"/>
                      <a:pt x="78623" y="25630"/>
                    </a:cubicBezTo>
                    <a:cubicBezTo>
                      <a:pt x="78623" y="26199"/>
                      <a:pt x="78410" y="26727"/>
                      <a:pt x="77984" y="27214"/>
                    </a:cubicBezTo>
                    <a:cubicBezTo>
                      <a:pt x="77557" y="27702"/>
                      <a:pt x="77060" y="27946"/>
                      <a:pt x="76491" y="27946"/>
                    </a:cubicBezTo>
                    <a:lnTo>
                      <a:pt x="3006" y="27946"/>
                    </a:lnTo>
                    <a:close/>
                    <a:moveTo>
                      <a:pt x="3006" y="5218"/>
                    </a:moveTo>
                    <a:cubicBezTo>
                      <a:pt x="2356" y="5218"/>
                      <a:pt x="1828" y="4984"/>
                      <a:pt x="1422" y="4517"/>
                    </a:cubicBezTo>
                    <a:cubicBezTo>
                      <a:pt x="1016" y="4050"/>
                      <a:pt x="812" y="3491"/>
                      <a:pt x="812" y="2841"/>
                    </a:cubicBezTo>
                    <a:cubicBezTo>
                      <a:pt x="812" y="2273"/>
                      <a:pt x="1016" y="1745"/>
                      <a:pt x="1422" y="1257"/>
                    </a:cubicBezTo>
                    <a:cubicBezTo>
                      <a:pt x="1828" y="770"/>
                      <a:pt x="2356" y="526"/>
                      <a:pt x="3006" y="526"/>
                    </a:cubicBezTo>
                    <a:lnTo>
                      <a:pt x="76491" y="526"/>
                    </a:lnTo>
                    <a:cubicBezTo>
                      <a:pt x="77060" y="526"/>
                      <a:pt x="77557" y="770"/>
                      <a:pt x="77984" y="1257"/>
                    </a:cubicBezTo>
                    <a:cubicBezTo>
                      <a:pt x="78410" y="1745"/>
                      <a:pt x="78623" y="2273"/>
                      <a:pt x="78623" y="2841"/>
                    </a:cubicBezTo>
                    <a:cubicBezTo>
                      <a:pt x="78623" y="3491"/>
                      <a:pt x="78410" y="4050"/>
                      <a:pt x="77984" y="4517"/>
                    </a:cubicBezTo>
                    <a:cubicBezTo>
                      <a:pt x="77557" y="4984"/>
                      <a:pt x="77060" y="5218"/>
                      <a:pt x="76491" y="5218"/>
                    </a:cubicBezTo>
                    <a:lnTo>
                      <a:pt x="3006" y="521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D0FDDB9-44DE-B17E-C705-BB41C0962205}"/>
                  </a:ext>
                </a:extLst>
              </p:cNvPr>
              <p:cNvSpPr/>
              <p:nvPr/>
            </p:nvSpPr>
            <p:spPr>
              <a:xfrm rot="-2700000">
                <a:off x="3024201" y="1986521"/>
                <a:ext cx="46735" cy="80491"/>
              </a:xfrm>
              <a:custGeom>
                <a:avLst/>
                <a:gdLst>
                  <a:gd name="connsiteX0" fmla="*/ 5129 w 46735"/>
                  <a:gd name="connsiteY0" fmla="*/ 65157 h 80491"/>
                  <a:gd name="connsiteX1" fmla="*/ 8816 w 46735"/>
                  <a:gd name="connsiteY1" fmla="*/ 71372 h 80491"/>
                  <a:gd name="connsiteX2" fmla="*/ 14696 w 46735"/>
                  <a:gd name="connsiteY2" fmla="*/ 75729 h 80491"/>
                  <a:gd name="connsiteX3" fmla="*/ 21764 w 46735"/>
                  <a:gd name="connsiteY3" fmla="*/ 77282 h 80491"/>
                  <a:gd name="connsiteX4" fmla="*/ 33372 w 46735"/>
                  <a:gd name="connsiteY4" fmla="*/ 70732 h 80491"/>
                  <a:gd name="connsiteX5" fmla="*/ 36570 w 46735"/>
                  <a:gd name="connsiteY5" fmla="*/ 54798 h 80491"/>
                  <a:gd name="connsiteX6" fmla="*/ 36449 w 46735"/>
                  <a:gd name="connsiteY6" fmla="*/ 47943 h 80491"/>
                  <a:gd name="connsiteX7" fmla="*/ 35656 w 46735"/>
                  <a:gd name="connsiteY7" fmla="*/ 42612 h 80491"/>
                  <a:gd name="connsiteX8" fmla="*/ 31909 w 46735"/>
                  <a:gd name="connsiteY8" fmla="*/ 35422 h 80491"/>
                  <a:gd name="connsiteX9" fmla="*/ 25237 w 46735"/>
                  <a:gd name="connsiteY9" fmla="*/ 32314 h 80491"/>
                  <a:gd name="connsiteX10" fmla="*/ 18443 w 46735"/>
                  <a:gd name="connsiteY10" fmla="*/ 33533 h 80491"/>
                  <a:gd name="connsiteX11" fmla="*/ 13843 w 46735"/>
                  <a:gd name="connsiteY11" fmla="*/ 36336 h 80491"/>
                  <a:gd name="connsiteX12" fmla="*/ 10705 w 46735"/>
                  <a:gd name="connsiteY12" fmla="*/ 39687 h 80491"/>
                  <a:gd name="connsiteX13" fmla="*/ 9029 w 46735"/>
                  <a:gd name="connsiteY13" fmla="*/ 41576 h 80491"/>
                  <a:gd name="connsiteX14" fmla="*/ 7689 w 46735"/>
                  <a:gd name="connsiteY14" fmla="*/ 41576 h 80491"/>
                  <a:gd name="connsiteX15" fmla="*/ 6957 w 46735"/>
                  <a:gd name="connsiteY15" fmla="*/ 41210 h 80491"/>
                  <a:gd name="connsiteX16" fmla="*/ 6531 w 46735"/>
                  <a:gd name="connsiteY16" fmla="*/ 40479 h 80491"/>
                  <a:gd name="connsiteX17" fmla="*/ 6531 w 46735"/>
                  <a:gd name="connsiteY17" fmla="*/ 1421 h 80491"/>
                  <a:gd name="connsiteX18" fmla="*/ 6927 w 46735"/>
                  <a:gd name="connsiteY18" fmla="*/ 843 h 80491"/>
                  <a:gd name="connsiteX19" fmla="*/ 7689 w 46735"/>
                  <a:gd name="connsiteY19" fmla="*/ 507 h 80491"/>
                  <a:gd name="connsiteX20" fmla="*/ 8054 w 46735"/>
                  <a:gd name="connsiteY20" fmla="*/ 507 h 80491"/>
                  <a:gd name="connsiteX21" fmla="*/ 24750 w 46735"/>
                  <a:gd name="connsiteY21" fmla="*/ 4285 h 80491"/>
                  <a:gd name="connsiteX22" fmla="*/ 41506 w 46735"/>
                  <a:gd name="connsiteY22" fmla="*/ 507 h 80491"/>
                  <a:gd name="connsiteX23" fmla="*/ 41872 w 46735"/>
                  <a:gd name="connsiteY23" fmla="*/ 507 h 80491"/>
                  <a:gd name="connsiteX24" fmla="*/ 42603 w 46735"/>
                  <a:gd name="connsiteY24" fmla="*/ 812 h 80491"/>
                  <a:gd name="connsiteX25" fmla="*/ 42968 w 46735"/>
                  <a:gd name="connsiteY25" fmla="*/ 1421 h 80491"/>
                  <a:gd name="connsiteX26" fmla="*/ 42968 w 46735"/>
                  <a:gd name="connsiteY26" fmla="*/ 2518 h 80491"/>
                  <a:gd name="connsiteX27" fmla="*/ 42725 w 46735"/>
                  <a:gd name="connsiteY27" fmla="*/ 3067 h 80491"/>
                  <a:gd name="connsiteX28" fmla="*/ 32671 w 46735"/>
                  <a:gd name="connsiteY28" fmla="*/ 11384 h 80491"/>
                  <a:gd name="connsiteX29" fmla="*/ 20180 w 46735"/>
                  <a:gd name="connsiteY29" fmla="*/ 14339 h 80491"/>
                  <a:gd name="connsiteX30" fmla="*/ 10613 w 46735"/>
                  <a:gd name="connsiteY30" fmla="*/ 13060 h 80491"/>
                  <a:gd name="connsiteX31" fmla="*/ 10613 w 46735"/>
                  <a:gd name="connsiteY31" fmla="*/ 35117 h 80491"/>
                  <a:gd name="connsiteX32" fmla="*/ 17559 w 46735"/>
                  <a:gd name="connsiteY32" fmla="*/ 30669 h 80491"/>
                  <a:gd name="connsiteX33" fmla="*/ 25359 w 46735"/>
                  <a:gd name="connsiteY33" fmla="*/ 29328 h 80491"/>
                  <a:gd name="connsiteX34" fmla="*/ 36936 w 46735"/>
                  <a:gd name="connsiteY34" fmla="*/ 33045 h 80491"/>
                  <a:gd name="connsiteX35" fmla="*/ 44796 w 46735"/>
                  <a:gd name="connsiteY35" fmla="*/ 42733 h 80491"/>
                  <a:gd name="connsiteX36" fmla="*/ 47538 w 46735"/>
                  <a:gd name="connsiteY36" fmla="*/ 54920 h 80491"/>
                  <a:gd name="connsiteX37" fmla="*/ 44065 w 46735"/>
                  <a:gd name="connsiteY37" fmla="*/ 67929 h 80491"/>
                  <a:gd name="connsiteX38" fmla="*/ 34651 w 46735"/>
                  <a:gd name="connsiteY38" fmla="*/ 77465 h 80491"/>
                  <a:gd name="connsiteX39" fmla="*/ 21764 w 46735"/>
                  <a:gd name="connsiteY39" fmla="*/ 80999 h 80491"/>
                  <a:gd name="connsiteX40" fmla="*/ 11162 w 46735"/>
                  <a:gd name="connsiteY40" fmla="*/ 78044 h 80491"/>
                  <a:gd name="connsiteX41" fmla="*/ 3576 w 46735"/>
                  <a:gd name="connsiteY41" fmla="*/ 70062 h 80491"/>
                  <a:gd name="connsiteX42" fmla="*/ 803 w 46735"/>
                  <a:gd name="connsiteY42" fmla="*/ 59368 h 80491"/>
                  <a:gd name="connsiteX43" fmla="*/ 2509 w 46735"/>
                  <a:gd name="connsiteY43" fmla="*/ 55072 h 80491"/>
                  <a:gd name="connsiteX44" fmla="*/ 6774 w 46735"/>
                  <a:gd name="connsiteY44" fmla="*/ 53397 h 80491"/>
                  <a:gd name="connsiteX45" fmla="*/ 11070 w 46735"/>
                  <a:gd name="connsiteY45" fmla="*/ 55103 h 80491"/>
                  <a:gd name="connsiteX46" fmla="*/ 12807 w 46735"/>
                  <a:gd name="connsiteY46" fmla="*/ 59368 h 80491"/>
                  <a:gd name="connsiteX47" fmla="*/ 11070 w 46735"/>
                  <a:gd name="connsiteY47" fmla="*/ 63603 h 80491"/>
                  <a:gd name="connsiteX48" fmla="*/ 6774 w 46735"/>
                  <a:gd name="connsiteY48" fmla="*/ 65340 h 80491"/>
                  <a:gd name="connsiteX49" fmla="*/ 5891 w 46735"/>
                  <a:gd name="connsiteY49" fmla="*/ 65248 h 80491"/>
                  <a:gd name="connsiteX50" fmla="*/ 5129 w 46735"/>
                  <a:gd name="connsiteY50" fmla="*/ 65157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735" h="80491">
                    <a:moveTo>
                      <a:pt x="5129" y="65157"/>
                    </a:moveTo>
                    <a:cubicBezTo>
                      <a:pt x="5942" y="67431"/>
                      <a:pt x="7170" y="69503"/>
                      <a:pt x="8816" y="71372"/>
                    </a:cubicBezTo>
                    <a:cubicBezTo>
                      <a:pt x="10461" y="73240"/>
                      <a:pt x="12421" y="74693"/>
                      <a:pt x="14696" y="75729"/>
                    </a:cubicBezTo>
                    <a:cubicBezTo>
                      <a:pt x="16970" y="76764"/>
                      <a:pt x="19326" y="77282"/>
                      <a:pt x="21764" y="77282"/>
                    </a:cubicBezTo>
                    <a:cubicBezTo>
                      <a:pt x="27370" y="77282"/>
                      <a:pt x="31239" y="75099"/>
                      <a:pt x="33372" y="70732"/>
                    </a:cubicBezTo>
                    <a:cubicBezTo>
                      <a:pt x="35504" y="66365"/>
                      <a:pt x="36570" y="61054"/>
                      <a:pt x="36570" y="54798"/>
                    </a:cubicBezTo>
                    <a:cubicBezTo>
                      <a:pt x="36570" y="52077"/>
                      <a:pt x="36530" y="49791"/>
                      <a:pt x="36449" y="47943"/>
                    </a:cubicBezTo>
                    <a:cubicBezTo>
                      <a:pt x="36367" y="46095"/>
                      <a:pt x="36103" y="44318"/>
                      <a:pt x="35656" y="42612"/>
                    </a:cubicBezTo>
                    <a:cubicBezTo>
                      <a:pt x="34966" y="39890"/>
                      <a:pt x="33717" y="37493"/>
                      <a:pt x="31909" y="35422"/>
                    </a:cubicBezTo>
                    <a:cubicBezTo>
                      <a:pt x="30102" y="33350"/>
                      <a:pt x="27878" y="32314"/>
                      <a:pt x="25237" y="32314"/>
                    </a:cubicBezTo>
                    <a:cubicBezTo>
                      <a:pt x="22597" y="32314"/>
                      <a:pt x="20332" y="32721"/>
                      <a:pt x="18443" y="33533"/>
                    </a:cubicBezTo>
                    <a:cubicBezTo>
                      <a:pt x="16554" y="34345"/>
                      <a:pt x="15021" y="35280"/>
                      <a:pt x="13843" y="36336"/>
                    </a:cubicBezTo>
                    <a:cubicBezTo>
                      <a:pt x="12665" y="37392"/>
                      <a:pt x="11619" y="38509"/>
                      <a:pt x="10705" y="39687"/>
                    </a:cubicBezTo>
                    <a:cubicBezTo>
                      <a:pt x="9791" y="40865"/>
                      <a:pt x="9232" y="41495"/>
                      <a:pt x="9029" y="41576"/>
                    </a:cubicBezTo>
                    <a:lnTo>
                      <a:pt x="7689" y="41576"/>
                    </a:lnTo>
                    <a:cubicBezTo>
                      <a:pt x="7485" y="41576"/>
                      <a:pt x="7242" y="41454"/>
                      <a:pt x="6957" y="41210"/>
                    </a:cubicBezTo>
                    <a:cubicBezTo>
                      <a:pt x="6673" y="40966"/>
                      <a:pt x="6531" y="40723"/>
                      <a:pt x="6531" y="40479"/>
                    </a:cubicBezTo>
                    <a:lnTo>
                      <a:pt x="6531" y="1421"/>
                    </a:lnTo>
                    <a:cubicBezTo>
                      <a:pt x="6531" y="1259"/>
                      <a:pt x="6663" y="1066"/>
                      <a:pt x="6927" y="843"/>
                    </a:cubicBezTo>
                    <a:cubicBezTo>
                      <a:pt x="7191" y="619"/>
                      <a:pt x="7445" y="507"/>
                      <a:pt x="7689" y="507"/>
                    </a:cubicBezTo>
                    <a:lnTo>
                      <a:pt x="8054" y="507"/>
                    </a:lnTo>
                    <a:cubicBezTo>
                      <a:pt x="13294" y="3026"/>
                      <a:pt x="18859" y="4285"/>
                      <a:pt x="24750" y="4285"/>
                    </a:cubicBezTo>
                    <a:cubicBezTo>
                      <a:pt x="30558" y="4285"/>
                      <a:pt x="36144" y="3026"/>
                      <a:pt x="41506" y="507"/>
                    </a:cubicBezTo>
                    <a:lnTo>
                      <a:pt x="41872" y="507"/>
                    </a:lnTo>
                    <a:cubicBezTo>
                      <a:pt x="42115" y="507"/>
                      <a:pt x="42359" y="609"/>
                      <a:pt x="42603" y="812"/>
                    </a:cubicBezTo>
                    <a:cubicBezTo>
                      <a:pt x="42847" y="1015"/>
                      <a:pt x="42968" y="1218"/>
                      <a:pt x="42968" y="1421"/>
                    </a:cubicBezTo>
                    <a:lnTo>
                      <a:pt x="42968" y="2518"/>
                    </a:lnTo>
                    <a:cubicBezTo>
                      <a:pt x="42968" y="2884"/>
                      <a:pt x="42887" y="3067"/>
                      <a:pt x="42725" y="3067"/>
                    </a:cubicBezTo>
                    <a:cubicBezTo>
                      <a:pt x="40044" y="6641"/>
                      <a:pt x="36693" y="9414"/>
                      <a:pt x="32671" y="11384"/>
                    </a:cubicBezTo>
                    <a:cubicBezTo>
                      <a:pt x="28649" y="13354"/>
                      <a:pt x="24485" y="14339"/>
                      <a:pt x="20180" y="14339"/>
                    </a:cubicBezTo>
                    <a:cubicBezTo>
                      <a:pt x="17092" y="14339"/>
                      <a:pt x="13904" y="13913"/>
                      <a:pt x="10613" y="13060"/>
                    </a:cubicBezTo>
                    <a:lnTo>
                      <a:pt x="10613" y="35117"/>
                    </a:lnTo>
                    <a:cubicBezTo>
                      <a:pt x="13213" y="33045"/>
                      <a:pt x="15529" y="31562"/>
                      <a:pt x="17559" y="30669"/>
                    </a:cubicBezTo>
                    <a:cubicBezTo>
                      <a:pt x="19591" y="29775"/>
                      <a:pt x="22190" y="29328"/>
                      <a:pt x="25359" y="29328"/>
                    </a:cubicBezTo>
                    <a:cubicBezTo>
                      <a:pt x="29665" y="29328"/>
                      <a:pt x="33524" y="30567"/>
                      <a:pt x="36936" y="33045"/>
                    </a:cubicBezTo>
                    <a:cubicBezTo>
                      <a:pt x="40348" y="35523"/>
                      <a:pt x="42969" y="38753"/>
                      <a:pt x="44796" y="42733"/>
                    </a:cubicBezTo>
                    <a:cubicBezTo>
                      <a:pt x="46624" y="46715"/>
                      <a:pt x="47538" y="50777"/>
                      <a:pt x="47538" y="54920"/>
                    </a:cubicBezTo>
                    <a:cubicBezTo>
                      <a:pt x="47538" y="59591"/>
                      <a:pt x="46381" y="63928"/>
                      <a:pt x="44065" y="67929"/>
                    </a:cubicBezTo>
                    <a:cubicBezTo>
                      <a:pt x="41750" y="71930"/>
                      <a:pt x="38612" y="75109"/>
                      <a:pt x="34651" y="77465"/>
                    </a:cubicBezTo>
                    <a:cubicBezTo>
                      <a:pt x="30691" y="79821"/>
                      <a:pt x="26395" y="80999"/>
                      <a:pt x="21764" y="80999"/>
                    </a:cubicBezTo>
                    <a:cubicBezTo>
                      <a:pt x="17905" y="80999"/>
                      <a:pt x="14371" y="80014"/>
                      <a:pt x="11162" y="78044"/>
                    </a:cubicBezTo>
                    <a:cubicBezTo>
                      <a:pt x="7953" y="76074"/>
                      <a:pt x="5424" y="73413"/>
                      <a:pt x="3576" y="70062"/>
                    </a:cubicBezTo>
                    <a:cubicBezTo>
                      <a:pt x="1727" y="66711"/>
                      <a:pt x="803" y="63146"/>
                      <a:pt x="803" y="59368"/>
                    </a:cubicBezTo>
                    <a:cubicBezTo>
                      <a:pt x="803" y="57622"/>
                      <a:pt x="1371" y="56190"/>
                      <a:pt x="2509" y="55072"/>
                    </a:cubicBezTo>
                    <a:cubicBezTo>
                      <a:pt x="3647" y="53955"/>
                      <a:pt x="5068" y="53397"/>
                      <a:pt x="6774" y="53397"/>
                    </a:cubicBezTo>
                    <a:cubicBezTo>
                      <a:pt x="8481" y="53397"/>
                      <a:pt x="9913" y="53965"/>
                      <a:pt x="11070" y="55103"/>
                    </a:cubicBezTo>
                    <a:cubicBezTo>
                      <a:pt x="12228" y="56240"/>
                      <a:pt x="12807" y="57662"/>
                      <a:pt x="12807" y="59368"/>
                    </a:cubicBezTo>
                    <a:cubicBezTo>
                      <a:pt x="12807" y="61034"/>
                      <a:pt x="12228" y="62445"/>
                      <a:pt x="11070" y="63603"/>
                    </a:cubicBezTo>
                    <a:cubicBezTo>
                      <a:pt x="9913" y="64761"/>
                      <a:pt x="8481" y="65340"/>
                      <a:pt x="6774" y="65340"/>
                    </a:cubicBezTo>
                    <a:cubicBezTo>
                      <a:pt x="6531" y="65340"/>
                      <a:pt x="6236" y="65309"/>
                      <a:pt x="5891" y="65248"/>
                    </a:cubicBezTo>
                    <a:cubicBezTo>
                      <a:pt x="5546" y="65187"/>
                      <a:pt x="5292" y="65157"/>
                      <a:pt x="5129" y="651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B194B86-F9E1-A9BA-7BC6-B11CCC5E0403}"/>
                  </a:ext>
                </a:extLst>
              </p:cNvPr>
              <p:cNvSpPr/>
              <p:nvPr/>
            </p:nvSpPr>
            <p:spPr>
              <a:xfrm rot="-2700000">
                <a:off x="3095429" y="2010257"/>
                <a:ext cx="12856" cy="12856"/>
              </a:xfrm>
              <a:custGeom>
                <a:avLst/>
                <a:gdLst>
                  <a:gd name="connsiteX0" fmla="*/ 805 w 12856"/>
                  <a:gd name="connsiteY0" fmla="*/ 6894 h 12856"/>
                  <a:gd name="connsiteX1" fmla="*/ 2755 w 12856"/>
                  <a:gd name="connsiteY1" fmla="*/ 2386 h 12856"/>
                  <a:gd name="connsiteX2" fmla="*/ 7264 w 12856"/>
                  <a:gd name="connsiteY2" fmla="*/ 497 h 12856"/>
                  <a:gd name="connsiteX3" fmla="*/ 10402 w 12856"/>
                  <a:gd name="connsiteY3" fmla="*/ 1350 h 12856"/>
                  <a:gd name="connsiteX4" fmla="*/ 12809 w 12856"/>
                  <a:gd name="connsiteY4" fmla="*/ 3757 h 12856"/>
                  <a:gd name="connsiteX5" fmla="*/ 13662 w 12856"/>
                  <a:gd name="connsiteY5" fmla="*/ 6894 h 12856"/>
                  <a:gd name="connsiteX6" fmla="*/ 11773 w 12856"/>
                  <a:gd name="connsiteY6" fmla="*/ 11404 h 12856"/>
                  <a:gd name="connsiteX7" fmla="*/ 7264 w 12856"/>
                  <a:gd name="connsiteY7" fmla="*/ 13353 h 12856"/>
                  <a:gd name="connsiteX8" fmla="*/ 2755 w 12856"/>
                  <a:gd name="connsiteY8" fmla="*/ 11404 h 12856"/>
                  <a:gd name="connsiteX9" fmla="*/ 805 w 12856"/>
                  <a:gd name="connsiteY9" fmla="*/ 6894 h 1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6" h="12856">
                    <a:moveTo>
                      <a:pt x="805" y="6894"/>
                    </a:moveTo>
                    <a:cubicBezTo>
                      <a:pt x="805" y="5148"/>
                      <a:pt x="1455" y="3645"/>
                      <a:pt x="2755" y="2386"/>
                    </a:cubicBezTo>
                    <a:cubicBezTo>
                      <a:pt x="4055" y="1126"/>
                      <a:pt x="5558" y="497"/>
                      <a:pt x="7264" y="497"/>
                    </a:cubicBezTo>
                    <a:cubicBezTo>
                      <a:pt x="8320" y="497"/>
                      <a:pt x="9366" y="781"/>
                      <a:pt x="10402" y="1350"/>
                    </a:cubicBezTo>
                    <a:cubicBezTo>
                      <a:pt x="11438" y="1918"/>
                      <a:pt x="12240" y="2721"/>
                      <a:pt x="12809" y="3757"/>
                    </a:cubicBezTo>
                    <a:cubicBezTo>
                      <a:pt x="13378" y="4793"/>
                      <a:pt x="13662" y="5838"/>
                      <a:pt x="13662" y="6894"/>
                    </a:cubicBezTo>
                    <a:cubicBezTo>
                      <a:pt x="13662" y="8601"/>
                      <a:pt x="13032" y="10104"/>
                      <a:pt x="11773" y="11404"/>
                    </a:cubicBezTo>
                    <a:cubicBezTo>
                      <a:pt x="10514" y="12703"/>
                      <a:pt x="9011" y="13353"/>
                      <a:pt x="7264" y="13353"/>
                    </a:cubicBezTo>
                    <a:cubicBezTo>
                      <a:pt x="5558" y="13353"/>
                      <a:pt x="4055" y="12703"/>
                      <a:pt x="2755" y="11404"/>
                    </a:cubicBezTo>
                    <a:cubicBezTo>
                      <a:pt x="1455" y="10104"/>
                      <a:pt x="805" y="8601"/>
                      <a:pt x="805" y="68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1071A46-CA0B-BE7C-7160-72F149B2F721}"/>
                  </a:ext>
                </a:extLst>
              </p:cNvPr>
              <p:cNvSpPr/>
              <p:nvPr/>
            </p:nvSpPr>
            <p:spPr>
              <a:xfrm rot="-2700000">
                <a:off x="3088152" y="1919468"/>
                <a:ext cx="50147" cy="81649"/>
              </a:xfrm>
              <a:custGeom>
                <a:avLst/>
                <a:gdLst>
                  <a:gd name="connsiteX0" fmla="*/ 14566 w 50147"/>
                  <a:gd name="connsiteY0" fmla="*/ 76534 h 81649"/>
                  <a:gd name="connsiteX1" fmla="*/ 15694 w 50147"/>
                  <a:gd name="connsiteY1" fmla="*/ 63799 h 81649"/>
                  <a:gd name="connsiteX2" fmla="*/ 19014 w 50147"/>
                  <a:gd name="connsiteY2" fmla="*/ 51491 h 81649"/>
                  <a:gd name="connsiteX3" fmla="*/ 24346 w 50147"/>
                  <a:gd name="connsiteY3" fmla="*/ 39548 h 81649"/>
                  <a:gd name="connsiteX4" fmla="*/ 31201 w 50147"/>
                  <a:gd name="connsiteY4" fmla="*/ 28581 h 81649"/>
                  <a:gd name="connsiteX5" fmla="*/ 41864 w 50147"/>
                  <a:gd name="connsiteY5" fmla="*/ 13713 h 81649"/>
                  <a:gd name="connsiteX6" fmla="*/ 28520 w 50147"/>
                  <a:gd name="connsiteY6" fmla="*/ 13713 h 81649"/>
                  <a:gd name="connsiteX7" fmla="*/ 7072 w 50147"/>
                  <a:gd name="connsiteY7" fmla="*/ 14261 h 81649"/>
                  <a:gd name="connsiteX8" fmla="*/ 4147 w 50147"/>
                  <a:gd name="connsiteY8" fmla="*/ 25107 h 81649"/>
                  <a:gd name="connsiteX9" fmla="*/ 796 w 50147"/>
                  <a:gd name="connsiteY9" fmla="*/ 25107 h 81649"/>
                  <a:gd name="connsiteX10" fmla="*/ 4634 w 50147"/>
                  <a:gd name="connsiteY10" fmla="*/ 490 h 81649"/>
                  <a:gd name="connsiteX11" fmla="*/ 8046 w 50147"/>
                  <a:gd name="connsiteY11" fmla="*/ 490 h 81649"/>
                  <a:gd name="connsiteX12" fmla="*/ 8046 w 50147"/>
                  <a:gd name="connsiteY12" fmla="*/ 856 h 81649"/>
                  <a:gd name="connsiteX13" fmla="*/ 15176 w 50147"/>
                  <a:gd name="connsiteY13" fmla="*/ 3598 h 81649"/>
                  <a:gd name="connsiteX14" fmla="*/ 29190 w 50147"/>
                  <a:gd name="connsiteY14" fmla="*/ 4207 h 81649"/>
                  <a:gd name="connsiteX15" fmla="*/ 50943 w 50147"/>
                  <a:gd name="connsiteY15" fmla="*/ 4207 h 81649"/>
                  <a:gd name="connsiteX16" fmla="*/ 50943 w 50147"/>
                  <a:gd name="connsiteY16" fmla="*/ 7254 h 81649"/>
                  <a:gd name="connsiteX17" fmla="*/ 50913 w 50147"/>
                  <a:gd name="connsiteY17" fmla="*/ 7437 h 81649"/>
                  <a:gd name="connsiteX18" fmla="*/ 50821 w 50147"/>
                  <a:gd name="connsiteY18" fmla="*/ 7620 h 81649"/>
                  <a:gd name="connsiteX19" fmla="*/ 34735 w 50147"/>
                  <a:gd name="connsiteY19" fmla="*/ 30225 h 81649"/>
                  <a:gd name="connsiteX20" fmla="*/ 27271 w 50147"/>
                  <a:gd name="connsiteY20" fmla="*/ 49755 h 81649"/>
                  <a:gd name="connsiteX21" fmla="*/ 25778 w 50147"/>
                  <a:gd name="connsiteY21" fmla="*/ 76534 h 81649"/>
                  <a:gd name="connsiteX22" fmla="*/ 24133 w 50147"/>
                  <a:gd name="connsiteY22" fmla="*/ 80495 h 81649"/>
                  <a:gd name="connsiteX23" fmla="*/ 20233 w 50147"/>
                  <a:gd name="connsiteY23" fmla="*/ 82140 h 81649"/>
                  <a:gd name="connsiteX24" fmla="*/ 16212 w 50147"/>
                  <a:gd name="connsiteY24" fmla="*/ 80495 h 81649"/>
                  <a:gd name="connsiteX25" fmla="*/ 14566 w 50147"/>
                  <a:gd name="connsiteY25" fmla="*/ 76534 h 8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47" h="81649">
                    <a:moveTo>
                      <a:pt x="14566" y="76534"/>
                    </a:moveTo>
                    <a:cubicBezTo>
                      <a:pt x="14566" y="72188"/>
                      <a:pt x="14942" y="67943"/>
                      <a:pt x="15694" y="63799"/>
                    </a:cubicBezTo>
                    <a:cubicBezTo>
                      <a:pt x="16445" y="59656"/>
                      <a:pt x="17552" y="55554"/>
                      <a:pt x="19014" y="51491"/>
                    </a:cubicBezTo>
                    <a:cubicBezTo>
                      <a:pt x="20477" y="47429"/>
                      <a:pt x="22254" y="43448"/>
                      <a:pt x="24346" y="39548"/>
                    </a:cubicBezTo>
                    <a:cubicBezTo>
                      <a:pt x="26438" y="35649"/>
                      <a:pt x="28723" y="31993"/>
                      <a:pt x="31201" y="28581"/>
                    </a:cubicBezTo>
                    <a:lnTo>
                      <a:pt x="41864" y="13713"/>
                    </a:lnTo>
                    <a:lnTo>
                      <a:pt x="28520" y="13713"/>
                    </a:lnTo>
                    <a:cubicBezTo>
                      <a:pt x="14627" y="13713"/>
                      <a:pt x="7478" y="13896"/>
                      <a:pt x="7072" y="14261"/>
                    </a:cubicBezTo>
                    <a:cubicBezTo>
                      <a:pt x="6056" y="15521"/>
                      <a:pt x="5081" y="19136"/>
                      <a:pt x="4147" y="25107"/>
                    </a:cubicBezTo>
                    <a:lnTo>
                      <a:pt x="796" y="25107"/>
                    </a:lnTo>
                    <a:lnTo>
                      <a:pt x="4634" y="490"/>
                    </a:lnTo>
                    <a:lnTo>
                      <a:pt x="8046" y="490"/>
                    </a:lnTo>
                    <a:lnTo>
                      <a:pt x="8046" y="856"/>
                    </a:lnTo>
                    <a:cubicBezTo>
                      <a:pt x="8046" y="2278"/>
                      <a:pt x="10423" y="3192"/>
                      <a:pt x="15176" y="3598"/>
                    </a:cubicBezTo>
                    <a:cubicBezTo>
                      <a:pt x="19928" y="4004"/>
                      <a:pt x="24600" y="4207"/>
                      <a:pt x="29190" y="4207"/>
                    </a:cubicBezTo>
                    <a:lnTo>
                      <a:pt x="50943" y="4207"/>
                    </a:lnTo>
                    <a:lnTo>
                      <a:pt x="50943" y="7254"/>
                    </a:lnTo>
                    <a:cubicBezTo>
                      <a:pt x="50943" y="7335"/>
                      <a:pt x="50933" y="7396"/>
                      <a:pt x="50913" y="7437"/>
                    </a:cubicBezTo>
                    <a:cubicBezTo>
                      <a:pt x="50892" y="7477"/>
                      <a:pt x="50862" y="7538"/>
                      <a:pt x="50821" y="7620"/>
                    </a:cubicBezTo>
                    <a:lnTo>
                      <a:pt x="34735" y="30225"/>
                    </a:lnTo>
                    <a:cubicBezTo>
                      <a:pt x="30754" y="36075"/>
                      <a:pt x="28266" y="42585"/>
                      <a:pt x="27271" y="49755"/>
                    </a:cubicBezTo>
                    <a:cubicBezTo>
                      <a:pt x="26276" y="56924"/>
                      <a:pt x="25778" y="65851"/>
                      <a:pt x="25778" y="76534"/>
                    </a:cubicBezTo>
                    <a:cubicBezTo>
                      <a:pt x="25778" y="78078"/>
                      <a:pt x="25230" y="79398"/>
                      <a:pt x="24133" y="80495"/>
                    </a:cubicBezTo>
                    <a:cubicBezTo>
                      <a:pt x="23036" y="81592"/>
                      <a:pt x="21736" y="82140"/>
                      <a:pt x="20233" y="82140"/>
                    </a:cubicBezTo>
                    <a:cubicBezTo>
                      <a:pt x="18649" y="82140"/>
                      <a:pt x="17309" y="81592"/>
                      <a:pt x="16212" y="80495"/>
                    </a:cubicBezTo>
                    <a:cubicBezTo>
                      <a:pt x="15115" y="79398"/>
                      <a:pt x="14566" y="78078"/>
                      <a:pt x="14566" y="7653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0F6573B-A1D8-9F51-21CA-5F321EC9EE22}"/>
                  </a:ext>
                </a:extLst>
              </p:cNvPr>
              <p:cNvSpPr/>
              <p:nvPr/>
            </p:nvSpPr>
            <p:spPr>
              <a:xfrm rot="-2700000">
                <a:off x="3139443" y="1904618"/>
                <a:ext cx="42957" cy="53011"/>
              </a:xfrm>
              <a:custGeom>
                <a:avLst/>
                <a:gdLst>
                  <a:gd name="connsiteX0" fmla="*/ 4937 w 42957"/>
                  <a:gd name="connsiteY0" fmla="*/ 45021 h 53011"/>
                  <a:gd name="connsiteX1" fmla="*/ 17550 w 42957"/>
                  <a:gd name="connsiteY1" fmla="*/ 50383 h 53011"/>
                  <a:gd name="connsiteX2" fmla="*/ 25380 w 42957"/>
                  <a:gd name="connsiteY2" fmla="*/ 48982 h 53011"/>
                  <a:gd name="connsiteX3" fmla="*/ 31504 w 42957"/>
                  <a:gd name="connsiteY3" fmla="*/ 44778 h 53011"/>
                  <a:gd name="connsiteX4" fmla="*/ 33941 w 42957"/>
                  <a:gd name="connsiteY4" fmla="*/ 37953 h 53011"/>
                  <a:gd name="connsiteX5" fmla="*/ 31778 w 42957"/>
                  <a:gd name="connsiteY5" fmla="*/ 33017 h 53011"/>
                  <a:gd name="connsiteX6" fmla="*/ 26447 w 42957"/>
                  <a:gd name="connsiteY6" fmla="*/ 30397 h 53011"/>
                  <a:gd name="connsiteX7" fmla="*/ 20110 w 42957"/>
                  <a:gd name="connsiteY7" fmla="*/ 29118 h 53011"/>
                  <a:gd name="connsiteX8" fmla="*/ 12981 w 42957"/>
                  <a:gd name="connsiteY8" fmla="*/ 25066 h 53011"/>
                  <a:gd name="connsiteX9" fmla="*/ 10178 w 42957"/>
                  <a:gd name="connsiteY9" fmla="*/ 17845 h 53011"/>
                  <a:gd name="connsiteX10" fmla="*/ 13011 w 42957"/>
                  <a:gd name="connsiteY10" fmla="*/ 8675 h 53011"/>
                  <a:gd name="connsiteX11" fmla="*/ 20475 w 42957"/>
                  <a:gd name="connsiteY11" fmla="*/ 2582 h 53011"/>
                  <a:gd name="connsiteX12" fmla="*/ 30042 w 42957"/>
                  <a:gd name="connsiteY12" fmla="*/ 479 h 53011"/>
                  <a:gd name="connsiteX13" fmla="*/ 39578 w 42957"/>
                  <a:gd name="connsiteY13" fmla="*/ 3008 h 53011"/>
                  <a:gd name="connsiteX14" fmla="*/ 43752 w 42957"/>
                  <a:gd name="connsiteY14" fmla="*/ 10533 h 53011"/>
                  <a:gd name="connsiteX15" fmla="*/ 42259 w 42957"/>
                  <a:gd name="connsiteY15" fmla="*/ 15256 h 53011"/>
                  <a:gd name="connsiteX16" fmla="*/ 38085 w 42957"/>
                  <a:gd name="connsiteY16" fmla="*/ 17297 h 53011"/>
                  <a:gd name="connsiteX17" fmla="*/ 35404 w 42957"/>
                  <a:gd name="connsiteY17" fmla="*/ 16292 h 53011"/>
                  <a:gd name="connsiteX18" fmla="*/ 34307 w 42957"/>
                  <a:gd name="connsiteY18" fmla="*/ 13763 h 53011"/>
                  <a:gd name="connsiteX19" fmla="*/ 35068 w 42957"/>
                  <a:gd name="connsiteY19" fmla="*/ 11082 h 53011"/>
                  <a:gd name="connsiteX20" fmla="*/ 37110 w 42957"/>
                  <a:gd name="connsiteY20" fmla="*/ 9040 h 53011"/>
                  <a:gd name="connsiteX21" fmla="*/ 39791 w 42957"/>
                  <a:gd name="connsiteY21" fmla="*/ 8279 h 53011"/>
                  <a:gd name="connsiteX22" fmla="*/ 35922 w 42957"/>
                  <a:gd name="connsiteY22" fmla="*/ 4623 h 53011"/>
                  <a:gd name="connsiteX23" fmla="*/ 29859 w 42957"/>
                  <a:gd name="connsiteY23" fmla="*/ 3465 h 53011"/>
                  <a:gd name="connsiteX24" fmla="*/ 23887 w 42957"/>
                  <a:gd name="connsiteY24" fmla="*/ 4684 h 53011"/>
                  <a:gd name="connsiteX25" fmla="*/ 19104 w 42957"/>
                  <a:gd name="connsiteY25" fmla="*/ 8218 h 53011"/>
                  <a:gd name="connsiteX26" fmla="*/ 17307 w 42957"/>
                  <a:gd name="connsiteY26" fmla="*/ 13641 h 53011"/>
                  <a:gd name="connsiteX27" fmla="*/ 18800 w 42957"/>
                  <a:gd name="connsiteY27" fmla="*/ 17358 h 53011"/>
                  <a:gd name="connsiteX28" fmla="*/ 22486 w 42957"/>
                  <a:gd name="connsiteY28" fmla="*/ 19673 h 53011"/>
                  <a:gd name="connsiteX29" fmla="*/ 29249 w 42957"/>
                  <a:gd name="connsiteY29" fmla="*/ 21014 h 53011"/>
                  <a:gd name="connsiteX30" fmla="*/ 35251 w 42957"/>
                  <a:gd name="connsiteY30" fmla="*/ 23421 h 53011"/>
                  <a:gd name="connsiteX31" fmla="*/ 39517 w 42957"/>
                  <a:gd name="connsiteY31" fmla="*/ 27838 h 53011"/>
                  <a:gd name="connsiteX32" fmla="*/ 41070 w 42957"/>
                  <a:gd name="connsiteY32" fmla="*/ 33931 h 53011"/>
                  <a:gd name="connsiteX33" fmla="*/ 38664 w 42957"/>
                  <a:gd name="connsiteY33" fmla="*/ 42492 h 53011"/>
                  <a:gd name="connsiteX34" fmla="*/ 32723 w 42957"/>
                  <a:gd name="connsiteY34" fmla="*/ 49226 h 53011"/>
                  <a:gd name="connsiteX35" fmla="*/ 17429 w 42957"/>
                  <a:gd name="connsiteY35" fmla="*/ 53491 h 53011"/>
                  <a:gd name="connsiteX36" fmla="*/ 6004 w 42957"/>
                  <a:gd name="connsiteY36" fmla="*/ 50627 h 53011"/>
                  <a:gd name="connsiteX37" fmla="*/ 794 w 42957"/>
                  <a:gd name="connsiteY37" fmla="*/ 42097 h 53011"/>
                  <a:gd name="connsiteX38" fmla="*/ 2652 w 42957"/>
                  <a:gd name="connsiteY38" fmla="*/ 36521 h 53011"/>
                  <a:gd name="connsiteX39" fmla="*/ 7740 w 42957"/>
                  <a:gd name="connsiteY39" fmla="*/ 34175 h 53011"/>
                  <a:gd name="connsiteX40" fmla="*/ 10909 w 42957"/>
                  <a:gd name="connsiteY40" fmla="*/ 35303 h 53011"/>
                  <a:gd name="connsiteX41" fmla="*/ 12188 w 42957"/>
                  <a:gd name="connsiteY41" fmla="*/ 38319 h 53011"/>
                  <a:gd name="connsiteX42" fmla="*/ 10178 w 42957"/>
                  <a:gd name="connsiteY42" fmla="*/ 43010 h 53011"/>
                  <a:gd name="connsiteX43" fmla="*/ 5486 w 42957"/>
                  <a:gd name="connsiteY43" fmla="*/ 45021 h 53011"/>
                  <a:gd name="connsiteX44" fmla="*/ 4937 w 42957"/>
                  <a:gd name="connsiteY44" fmla="*/ 45021 h 5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957" h="53011">
                    <a:moveTo>
                      <a:pt x="4937" y="45021"/>
                    </a:moveTo>
                    <a:cubicBezTo>
                      <a:pt x="7009" y="48596"/>
                      <a:pt x="11214" y="50383"/>
                      <a:pt x="17550" y="50383"/>
                    </a:cubicBezTo>
                    <a:cubicBezTo>
                      <a:pt x="20313" y="50383"/>
                      <a:pt x="22923" y="49916"/>
                      <a:pt x="25380" y="48982"/>
                    </a:cubicBezTo>
                    <a:cubicBezTo>
                      <a:pt x="27838" y="48047"/>
                      <a:pt x="29879" y="46646"/>
                      <a:pt x="31504" y="44778"/>
                    </a:cubicBezTo>
                    <a:cubicBezTo>
                      <a:pt x="33129" y="42909"/>
                      <a:pt x="33941" y="40634"/>
                      <a:pt x="33941" y="37953"/>
                    </a:cubicBezTo>
                    <a:cubicBezTo>
                      <a:pt x="33941" y="35962"/>
                      <a:pt x="33220" y="34317"/>
                      <a:pt x="31778" y="33017"/>
                    </a:cubicBezTo>
                    <a:cubicBezTo>
                      <a:pt x="30336" y="31718"/>
                      <a:pt x="28559" y="30844"/>
                      <a:pt x="26447" y="30397"/>
                    </a:cubicBezTo>
                    <a:lnTo>
                      <a:pt x="20110" y="29118"/>
                    </a:lnTo>
                    <a:cubicBezTo>
                      <a:pt x="17225" y="28386"/>
                      <a:pt x="14849" y="27036"/>
                      <a:pt x="12981" y="25066"/>
                    </a:cubicBezTo>
                    <a:cubicBezTo>
                      <a:pt x="11112" y="23096"/>
                      <a:pt x="10178" y="20689"/>
                      <a:pt x="10178" y="17845"/>
                    </a:cubicBezTo>
                    <a:cubicBezTo>
                      <a:pt x="10178" y="14392"/>
                      <a:pt x="11122" y="11336"/>
                      <a:pt x="13011" y="8675"/>
                    </a:cubicBezTo>
                    <a:cubicBezTo>
                      <a:pt x="14900" y="6014"/>
                      <a:pt x="17388" y="3983"/>
                      <a:pt x="20475" y="2582"/>
                    </a:cubicBezTo>
                    <a:cubicBezTo>
                      <a:pt x="23563" y="1180"/>
                      <a:pt x="26751" y="479"/>
                      <a:pt x="30042" y="479"/>
                    </a:cubicBezTo>
                    <a:cubicBezTo>
                      <a:pt x="33616" y="479"/>
                      <a:pt x="36795" y="1322"/>
                      <a:pt x="39578" y="3008"/>
                    </a:cubicBezTo>
                    <a:cubicBezTo>
                      <a:pt x="42360" y="4694"/>
                      <a:pt x="43752" y="7203"/>
                      <a:pt x="43752" y="10533"/>
                    </a:cubicBezTo>
                    <a:cubicBezTo>
                      <a:pt x="43752" y="12320"/>
                      <a:pt x="43254" y="13895"/>
                      <a:pt x="42259" y="15256"/>
                    </a:cubicBezTo>
                    <a:cubicBezTo>
                      <a:pt x="41264" y="16616"/>
                      <a:pt x="39872" y="17297"/>
                      <a:pt x="38085" y="17297"/>
                    </a:cubicBezTo>
                    <a:cubicBezTo>
                      <a:pt x="37029" y="17297"/>
                      <a:pt x="36135" y="16962"/>
                      <a:pt x="35404" y="16292"/>
                    </a:cubicBezTo>
                    <a:cubicBezTo>
                      <a:pt x="34673" y="15621"/>
                      <a:pt x="34307" y="14778"/>
                      <a:pt x="34307" y="13763"/>
                    </a:cubicBezTo>
                    <a:cubicBezTo>
                      <a:pt x="34307" y="12829"/>
                      <a:pt x="34561" y="11935"/>
                      <a:pt x="35068" y="11082"/>
                    </a:cubicBezTo>
                    <a:cubicBezTo>
                      <a:pt x="35576" y="10229"/>
                      <a:pt x="36257" y="9548"/>
                      <a:pt x="37110" y="9040"/>
                    </a:cubicBezTo>
                    <a:cubicBezTo>
                      <a:pt x="37963" y="8533"/>
                      <a:pt x="38857" y="8279"/>
                      <a:pt x="39791" y="8279"/>
                    </a:cubicBezTo>
                    <a:cubicBezTo>
                      <a:pt x="39100" y="6613"/>
                      <a:pt x="37811" y="5395"/>
                      <a:pt x="35922" y="4623"/>
                    </a:cubicBezTo>
                    <a:cubicBezTo>
                      <a:pt x="34033" y="3851"/>
                      <a:pt x="32012" y="3465"/>
                      <a:pt x="29859" y="3465"/>
                    </a:cubicBezTo>
                    <a:cubicBezTo>
                      <a:pt x="27868" y="3465"/>
                      <a:pt x="25878" y="3871"/>
                      <a:pt x="23887" y="4684"/>
                    </a:cubicBezTo>
                    <a:cubicBezTo>
                      <a:pt x="21897" y="5496"/>
                      <a:pt x="20303" y="6674"/>
                      <a:pt x="19104" y="8218"/>
                    </a:cubicBezTo>
                    <a:cubicBezTo>
                      <a:pt x="17906" y="9762"/>
                      <a:pt x="17307" y="11569"/>
                      <a:pt x="17307" y="13641"/>
                    </a:cubicBezTo>
                    <a:cubicBezTo>
                      <a:pt x="17307" y="15063"/>
                      <a:pt x="17805" y="16302"/>
                      <a:pt x="18800" y="17358"/>
                    </a:cubicBezTo>
                    <a:cubicBezTo>
                      <a:pt x="19795" y="18414"/>
                      <a:pt x="21024" y="19186"/>
                      <a:pt x="22486" y="19673"/>
                    </a:cubicBezTo>
                    <a:lnTo>
                      <a:pt x="29249" y="21014"/>
                    </a:lnTo>
                    <a:cubicBezTo>
                      <a:pt x="31443" y="21461"/>
                      <a:pt x="33444" y="22263"/>
                      <a:pt x="35251" y="23421"/>
                    </a:cubicBezTo>
                    <a:cubicBezTo>
                      <a:pt x="37059" y="24578"/>
                      <a:pt x="38481" y="26051"/>
                      <a:pt x="39517" y="27838"/>
                    </a:cubicBezTo>
                    <a:cubicBezTo>
                      <a:pt x="40553" y="29625"/>
                      <a:pt x="41070" y="31657"/>
                      <a:pt x="41070" y="33931"/>
                    </a:cubicBezTo>
                    <a:cubicBezTo>
                      <a:pt x="41070" y="36816"/>
                      <a:pt x="40268" y="39669"/>
                      <a:pt x="38664" y="42492"/>
                    </a:cubicBezTo>
                    <a:cubicBezTo>
                      <a:pt x="37059" y="45316"/>
                      <a:pt x="35079" y="47560"/>
                      <a:pt x="32723" y="49226"/>
                    </a:cubicBezTo>
                    <a:cubicBezTo>
                      <a:pt x="28539" y="52069"/>
                      <a:pt x="23441" y="53491"/>
                      <a:pt x="17429" y="53491"/>
                    </a:cubicBezTo>
                    <a:cubicBezTo>
                      <a:pt x="13285" y="53491"/>
                      <a:pt x="9477" y="52536"/>
                      <a:pt x="6004" y="50627"/>
                    </a:cubicBezTo>
                    <a:cubicBezTo>
                      <a:pt x="2531" y="48718"/>
                      <a:pt x="794" y="45874"/>
                      <a:pt x="794" y="42097"/>
                    </a:cubicBezTo>
                    <a:cubicBezTo>
                      <a:pt x="794" y="39944"/>
                      <a:pt x="1413" y="38085"/>
                      <a:pt x="2652" y="36521"/>
                    </a:cubicBezTo>
                    <a:cubicBezTo>
                      <a:pt x="3891" y="34957"/>
                      <a:pt x="5587" y="34175"/>
                      <a:pt x="7740" y="34175"/>
                    </a:cubicBezTo>
                    <a:cubicBezTo>
                      <a:pt x="8999" y="34175"/>
                      <a:pt x="10056" y="34551"/>
                      <a:pt x="10909" y="35303"/>
                    </a:cubicBezTo>
                    <a:cubicBezTo>
                      <a:pt x="11762" y="36054"/>
                      <a:pt x="12188" y="37059"/>
                      <a:pt x="12188" y="38319"/>
                    </a:cubicBezTo>
                    <a:cubicBezTo>
                      <a:pt x="12188" y="40106"/>
                      <a:pt x="11518" y="41670"/>
                      <a:pt x="10178" y="43010"/>
                    </a:cubicBezTo>
                    <a:cubicBezTo>
                      <a:pt x="8837" y="44351"/>
                      <a:pt x="7273" y="45021"/>
                      <a:pt x="5486" y="45021"/>
                    </a:cubicBezTo>
                    <a:lnTo>
                      <a:pt x="4937" y="450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4" name="Graphic 230">
              <a:extLst>
                <a:ext uri="{FF2B5EF4-FFF2-40B4-BE49-F238E27FC236}">
                  <a16:creationId xmlns:a16="http://schemas.microsoft.com/office/drawing/2014/main" id="{15AAAAE8-DE83-A3B6-8D40-9F43FBCCDE81}"/>
                </a:ext>
              </a:extLst>
            </p:cNvPr>
            <p:cNvGrpSpPr/>
            <p:nvPr/>
          </p:nvGrpSpPr>
          <p:grpSpPr>
            <a:xfrm rot="2700000">
              <a:off x="2343062" y="1771425"/>
              <a:ext cx="472278" cy="472278"/>
              <a:chOff x="2855293" y="1872290"/>
              <a:chExt cx="472278" cy="472278"/>
            </a:xfrm>
            <a:solidFill>
              <a:srgbClr val="262626"/>
            </a:solidFill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76B1F89-FEA3-50B0-CFAC-79D158274BE5}"/>
                  </a:ext>
                </a:extLst>
              </p:cNvPr>
              <p:cNvSpPr/>
              <p:nvPr/>
            </p:nvSpPr>
            <p:spPr>
              <a:xfrm rot="-2700000">
                <a:off x="2883781" y="2258903"/>
                <a:ext cx="36134" cy="79943"/>
              </a:xfrm>
              <a:custGeom>
                <a:avLst/>
                <a:gdLst>
                  <a:gd name="connsiteX0" fmla="*/ 865 w 36134"/>
                  <a:gd name="connsiteY0" fmla="*/ 80521 h 79943"/>
                  <a:gd name="connsiteX1" fmla="*/ 865 w 36134"/>
                  <a:gd name="connsiteY1" fmla="*/ 76378 h 79943"/>
                  <a:gd name="connsiteX2" fmla="*/ 13476 w 36134"/>
                  <a:gd name="connsiteY2" fmla="*/ 72722 h 79943"/>
                  <a:gd name="connsiteX3" fmla="*/ 13476 w 36134"/>
                  <a:gd name="connsiteY3" fmla="*/ 8438 h 79943"/>
                  <a:gd name="connsiteX4" fmla="*/ 865 w 36134"/>
                  <a:gd name="connsiteY4" fmla="*/ 4721 h 79943"/>
                  <a:gd name="connsiteX5" fmla="*/ 865 w 36134"/>
                  <a:gd name="connsiteY5" fmla="*/ 578 h 79943"/>
                  <a:gd name="connsiteX6" fmla="*/ 36999 w 36134"/>
                  <a:gd name="connsiteY6" fmla="*/ 578 h 79943"/>
                  <a:gd name="connsiteX7" fmla="*/ 36999 w 36134"/>
                  <a:gd name="connsiteY7" fmla="*/ 4721 h 79943"/>
                  <a:gd name="connsiteX8" fmla="*/ 24384 w 36134"/>
                  <a:gd name="connsiteY8" fmla="*/ 8438 h 79943"/>
                  <a:gd name="connsiteX9" fmla="*/ 24384 w 36134"/>
                  <a:gd name="connsiteY9" fmla="*/ 72722 h 79943"/>
                  <a:gd name="connsiteX10" fmla="*/ 36999 w 36134"/>
                  <a:gd name="connsiteY10" fmla="*/ 76378 h 79943"/>
                  <a:gd name="connsiteX11" fmla="*/ 36999 w 36134"/>
                  <a:gd name="connsiteY11" fmla="*/ 80521 h 79943"/>
                  <a:gd name="connsiteX12" fmla="*/ 865 w 36134"/>
                  <a:gd name="connsiteY12" fmla="*/ 80521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134" h="79943">
                    <a:moveTo>
                      <a:pt x="865" y="80521"/>
                    </a:moveTo>
                    <a:lnTo>
                      <a:pt x="865" y="76378"/>
                    </a:lnTo>
                    <a:cubicBezTo>
                      <a:pt x="9273" y="76378"/>
                      <a:pt x="13476" y="75159"/>
                      <a:pt x="13476" y="72722"/>
                    </a:cubicBezTo>
                    <a:lnTo>
                      <a:pt x="13476" y="8438"/>
                    </a:lnTo>
                    <a:cubicBezTo>
                      <a:pt x="13476" y="5960"/>
                      <a:pt x="9273" y="4721"/>
                      <a:pt x="865" y="4721"/>
                    </a:cubicBezTo>
                    <a:lnTo>
                      <a:pt x="865" y="578"/>
                    </a:lnTo>
                    <a:lnTo>
                      <a:pt x="36999" y="578"/>
                    </a:lnTo>
                    <a:lnTo>
                      <a:pt x="36999" y="4721"/>
                    </a:lnTo>
                    <a:cubicBezTo>
                      <a:pt x="28588" y="4721"/>
                      <a:pt x="24384" y="5960"/>
                      <a:pt x="24384" y="8438"/>
                    </a:cubicBezTo>
                    <a:lnTo>
                      <a:pt x="24384" y="72722"/>
                    </a:lnTo>
                    <a:cubicBezTo>
                      <a:pt x="24384" y="75159"/>
                      <a:pt x="28588" y="76378"/>
                      <a:pt x="36999" y="76378"/>
                    </a:cubicBezTo>
                    <a:lnTo>
                      <a:pt x="36999" y="80521"/>
                    </a:lnTo>
                    <a:lnTo>
                      <a:pt x="865" y="8052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F3EF1B2-9BD0-E487-3F16-A1E9484F747B}"/>
                  </a:ext>
                </a:extLst>
              </p:cNvPr>
              <p:cNvSpPr/>
              <p:nvPr/>
            </p:nvSpPr>
            <p:spPr>
              <a:xfrm rot="-2700000">
                <a:off x="2908645" y="2214145"/>
                <a:ext cx="75923" cy="79943"/>
              </a:xfrm>
              <a:custGeom>
                <a:avLst/>
                <a:gdLst>
                  <a:gd name="connsiteX0" fmla="*/ 16400 w 75923"/>
                  <a:gd name="connsiteY0" fmla="*/ 80510 h 79943"/>
                  <a:gd name="connsiteX1" fmla="*/ 16400 w 75923"/>
                  <a:gd name="connsiteY1" fmla="*/ 76366 h 79943"/>
                  <a:gd name="connsiteX2" fmla="*/ 27854 w 75923"/>
                  <a:gd name="connsiteY2" fmla="*/ 75726 h 79943"/>
                  <a:gd name="connsiteX3" fmla="*/ 33399 w 75923"/>
                  <a:gd name="connsiteY3" fmla="*/ 72710 h 79943"/>
                  <a:gd name="connsiteX4" fmla="*/ 33399 w 75923"/>
                  <a:gd name="connsiteY4" fmla="*/ 8426 h 79943"/>
                  <a:gd name="connsiteX5" fmla="*/ 31999 w 75923"/>
                  <a:gd name="connsiteY5" fmla="*/ 5319 h 79943"/>
                  <a:gd name="connsiteX6" fmla="*/ 27429 w 75923"/>
                  <a:gd name="connsiteY6" fmla="*/ 4710 h 79943"/>
                  <a:gd name="connsiteX7" fmla="*/ 22554 w 75923"/>
                  <a:gd name="connsiteY7" fmla="*/ 4710 h 79943"/>
                  <a:gd name="connsiteX8" fmla="*/ 8843 w 75923"/>
                  <a:gd name="connsiteY8" fmla="*/ 8914 h 79943"/>
                  <a:gd name="connsiteX9" fmla="*/ 5797 w 75923"/>
                  <a:gd name="connsiteY9" fmla="*/ 15708 h 79943"/>
                  <a:gd name="connsiteX10" fmla="*/ 4272 w 75923"/>
                  <a:gd name="connsiteY10" fmla="*/ 27376 h 79943"/>
                  <a:gd name="connsiteX11" fmla="*/ 860 w 75923"/>
                  <a:gd name="connsiteY11" fmla="*/ 27376 h 79943"/>
                  <a:gd name="connsiteX12" fmla="*/ 3114 w 75923"/>
                  <a:gd name="connsiteY12" fmla="*/ 566 h 79943"/>
                  <a:gd name="connsiteX13" fmla="*/ 74588 w 75923"/>
                  <a:gd name="connsiteY13" fmla="*/ 566 h 79943"/>
                  <a:gd name="connsiteX14" fmla="*/ 76783 w 75923"/>
                  <a:gd name="connsiteY14" fmla="*/ 27376 h 79943"/>
                  <a:gd name="connsiteX15" fmla="*/ 73371 w 75923"/>
                  <a:gd name="connsiteY15" fmla="*/ 27376 h 79943"/>
                  <a:gd name="connsiteX16" fmla="*/ 71877 w 75923"/>
                  <a:gd name="connsiteY16" fmla="*/ 15403 h 79943"/>
                  <a:gd name="connsiteX17" fmla="*/ 68863 w 75923"/>
                  <a:gd name="connsiteY17" fmla="*/ 8914 h 79943"/>
                  <a:gd name="connsiteX18" fmla="*/ 55152 w 75923"/>
                  <a:gd name="connsiteY18" fmla="*/ 4710 h 79943"/>
                  <a:gd name="connsiteX19" fmla="*/ 50215 w 75923"/>
                  <a:gd name="connsiteY19" fmla="*/ 4710 h 79943"/>
                  <a:gd name="connsiteX20" fmla="*/ 46958 w 75923"/>
                  <a:gd name="connsiteY20" fmla="*/ 4892 h 79943"/>
                  <a:gd name="connsiteX21" fmla="*/ 45036 w 75923"/>
                  <a:gd name="connsiteY21" fmla="*/ 5898 h 79943"/>
                  <a:gd name="connsiteX22" fmla="*/ 44306 w 75923"/>
                  <a:gd name="connsiteY22" fmla="*/ 8426 h 79943"/>
                  <a:gd name="connsiteX23" fmla="*/ 44306 w 75923"/>
                  <a:gd name="connsiteY23" fmla="*/ 72710 h 79943"/>
                  <a:gd name="connsiteX24" fmla="*/ 49852 w 75923"/>
                  <a:gd name="connsiteY24" fmla="*/ 75726 h 79943"/>
                  <a:gd name="connsiteX25" fmla="*/ 61184 w 75923"/>
                  <a:gd name="connsiteY25" fmla="*/ 76366 h 79943"/>
                  <a:gd name="connsiteX26" fmla="*/ 61184 w 75923"/>
                  <a:gd name="connsiteY26" fmla="*/ 80510 h 79943"/>
                  <a:gd name="connsiteX27" fmla="*/ 16400 w 75923"/>
                  <a:gd name="connsiteY27" fmla="*/ 80510 h 7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923" h="79943">
                    <a:moveTo>
                      <a:pt x="16400" y="80510"/>
                    </a:moveTo>
                    <a:lnTo>
                      <a:pt x="16400" y="76366"/>
                    </a:lnTo>
                    <a:cubicBezTo>
                      <a:pt x="20339" y="76366"/>
                      <a:pt x="24157" y="76153"/>
                      <a:pt x="27854" y="75726"/>
                    </a:cubicBezTo>
                    <a:cubicBezTo>
                      <a:pt x="31551" y="75300"/>
                      <a:pt x="33399" y="74295"/>
                      <a:pt x="33399" y="72710"/>
                    </a:cubicBezTo>
                    <a:lnTo>
                      <a:pt x="33399" y="8426"/>
                    </a:lnTo>
                    <a:cubicBezTo>
                      <a:pt x="33399" y="6761"/>
                      <a:pt x="32931" y="5725"/>
                      <a:pt x="31999" y="5319"/>
                    </a:cubicBezTo>
                    <a:cubicBezTo>
                      <a:pt x="31063" y="4913"/>
                      <a:pt x="29538" y="4710"/>
                      <a:pt x="27429" y="4710"/>
                    </a:cubicBezTo>
                    <a:lnTo>
                      <a:pt x="22554" y="4710"/>
                    </a:lnTo>
                    <a:cubicBezTo>
                      <a:pt x="16096" y="4710"/>
                      <a:pt x="11526" y="6111"/>
                      <a:pt x="8843" y="8914"/>
                    </a:cubicBezTo>
                    <a:cubicBezTo>
                      <a:pt x="7423" y="10336"/>
                      <a:pt x="6405" y="12600"/>
                      <a:pt x="5797" y="15708"/>
                    </a:cubicBezTo>
                    <a:cubicBezTo>
                      <a:pt x="5189" y="18815"/>
                      <a:pt x="4678" y="22705"/>
                      <a:pt x="4272" y="27376"/>
                    </a:cubicBezTo>
                    <a:lnTo>
                      <a:pt x="860" y="27376"/>
                    </a:lnTo>
                    <a:lnTo>
                      <a:pt x="3114" y="566"/>
                    </a:lnTo>
                    <a:lnTo>
                      <a:pt x="74588" y="566"/>
                    </a:lnTo>
                    <a:lnTo>
                      <a:pt x="76783" y="27376"/>
                    </a:lnTo>
                    <a:lnTo>
                      <a:pt x="73371" y="27376"/>
                    </a:lnTo>
                    <a:cubicBezTo>
                      <a:pt x="72922" y="22339"/>
                      <a:pt x="72427" y="18348"/>
                      <a:pt x="71877" y="15403"/>
                    </a:cubicBezTo>
                    <a:cubicBezTo>
                      <a:pt x="71331" y="12458"/>
                      <a:pt x="70325" y="10295"/>
                      <a:pt x="68863" y="8914"/>
                    </a:cubicBezTo>
                    <a:cubicBezTo>
                      <a:pt x="66141" y="6111"/>
                      <a:pt x="61570" y="4710"/>
                      <a:pt x="55152" y="4710"/>
                    </a:cubicBezTo>
                    <a:lnTo>
                      <a:pt x="50215" y="4710"/>
                    </a:lnTo>
                    <a:cubicBezTo>
                      <a:pt x="48834" y="4710"/>
                      <a:pt x="47750" y="4770"/>
                      <a:pt x="46958" y="4892"/>
                    </a:cubicBezTo>
                    <a:cubicBezTo>
                      <a:pt x="46163" y="5014"/>
                      <a:pt x="45523" y="5349"/>
                      <a:pt x="45036" y="5898"/>
                    </a:cubicBezTo>
                    <a:cubicBezTo>
                      <a:pt x="44548" y="6446"/>
                      <a:pt x="44306" y="7289"/>
                      <a:pt x="44306" y="8426"/>
                    </a:cubicBezTo>
                    <a:lnTo>
                      <a:pt x="44306" y="72710"/>
                    </a:lnTo>
                    <a:cubicBezTo>
                      <a:pt x="44306" y="74295"/>
                      <a:pt x="46155" y="75300"/>
                      <a:pt x="49852" y="75726"/>
                    </a:cubicBezTo>
                    <a:cubicBezTo>
                      <a:pt x="53549" y="76153"/>
                      <a:pt x="57324" y="76366"/>
                      <a:pt x="61184" y="76366"/>
                    </a:cubicBezTo>
                    <a:lnTo>
                      <a:pt x="61184" y="80510"/>
                    </a:lnTo>
                    <a:lnTo>
                      <a:pt x="16400" y="8051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3C38DB-4E62-DC19-0BB9-C79F891BC8CD}"/>
                  </a:ext>
                </a:extLst>
              </p:cNvPr>
              <p:cNvSpPr/>
              <p:nvPr/>
            </p:nvSpPr>
            <p:spPr>
              <a:xfrm rot="-2700000">
                <a:off x="2968234" y="2152193"/>
                <a:ext cx="81709" cy="82502"/>
              </a:xfrm>
              <a:custGeom>
                <a:avLst/>
                <a:gdLst>
                  <a:gd name="connsiteX0" fmla="*/ 854 w 81709"/>
                  <a:gd name="connsiteY0" fmla="*/ 80494 h 82502"/>
                  <a:gd name="connsiteX1" fmla="*/ 854 w 81709"/>
                  <a:gd name="connsiteY1" fmla="*/ 76350 h 82502"/>
                  <a:gd name="connsiteX2" fmla="*/ 12919 w 81709"/>
                  <a:gd name="connsiteY2" fmla="*/ 72694 h 82502"/>
                  <a:gd name="connsiteX3" fmla="*/ 12919 w 81709"/>
                  <a:gd name="connsiteY3" fmla="*/ 8410 h 82502"/>
                  <a:gd name="connsiteX4" fmla="*/ 854 w 81709"/>
                  <a:gd name="connsiteY4" fmla="*/ 4694 h 82502"/>
                  <a:gd name="connsiteX5" fmla="*/ 854 w 81709"/>
                  <a:gd name="connsiteY5" fmla="*/ 550 h 82502"/>
                  <a:gd name="connsiteX6" fmla="*/ 37597 w 81709"/>
                  <a:gd name="connsiteY6" fmla="*/ 550 h 82502"/>
                  <a:gd name="connsiteX7" fmla="*/ 51366 w 81709"/>
                  <a:gd name="connsiteY7" fmla="*/ 2927 h 82502"/>
                  <a:gd name="connsiteX8" fmla="*/ 63459 w 81709"/>
                  <a:gd name="connsiteY8" fmla="*/ 10177 h 82502"/>
                  <a:gd name="connsiteX9" fmla="*/ 68306 w 81709"/>
                  <a:gd name="connsiteY9" fmla="*/ 21755 h 82502"/>
                  <a:gd name="connsiteX10" fmla="*/ 65350 w 81709"/>
                  <a:gd name="connsiteY10" fmla="*/ 30529 h 82502"/>
                  <a:gd name="connsiteX11" fmla="*/ 57793 w 81709"/>
                  <a:gd name="connsiteY11" fmla="*/ 36988 h 82502"/>
                  <a:gd name="connsiteX12" fmla="*/ 48442 w 81709"/>
                  <a:gd name="connsiteY12" fmla="*/ 40705 h 82502"/>
                  <a:gd name="connsiteX13" fmla="*/ 57610 w 81709"/>
                  <a:gd name="connsiteY13" fmla="*/ 46554 h 82502"/>
                  <a:gd name="connsiteX14" fmla="*/ 62332 w 81709"/>
                  <a:gd name="connsiteY14" fmla="*/ 55694 h 82502"/>
                  <a:gd name="connsiteX15" fmla="*/ 64040 w 81709"/>
                  <a:gd name="connsiteY15" fmla="*/ 66114 h 82502"/>
                  <a:gd name="connsiteX16" fmla="*/ 66417 w 81709"/>
                  <a:gd name="connsiteY16" fmla="*/ 76564 h 82502"/>
                  <a:gd name="connsiteX17" fmla="*/ 71961 w 81709"/>
                  <a:gd name="connsiteY17" fmla="*/ 80006 h 82502"/>
                  <a:gd name="connsiteX18" fmla="*/ 77415 w 81709"/>
                  <a:gd name="connsiteY18" fmla="*/ 76625 h 82502"/>
                  <a:gd name="connsiteX19" fmla="*/ 79213 w 81709"/>
                  <a:gd name="connsiteY19" fmla="*/ 69221 h 82502"/>
                  <a:gd name="connsiteX20" fmla="*/ 79578 w 81709"/>
                  <a:gd name="connsiteY20" fmla="*/ 68521 h 82502"/>
                  <a:gd name="connsiteX21" fmla="*/ 80370 w 81709"/>
                  <a:gd name="connsiteY21" fmla="*/ 68185 h 82502"/>
                  <a:gd name="connsiteX22" fmla="*/ 81467 w 81709"/>
                  <a:gd name="connsiteY22" fmla="*/ 68185 h 82502"/>
                  <a:gd name="connsiteX23" fmla="*/ 82564 w 81709"/>
                  <a:gd name="connsiteY23" fmla="*/ 69770 h 82502"/>
                  <a:gd name="connsiteX24" fmla="*/ 81314 w 81709"/>
                  <a:gd name="connsiteY24" fmla="*/ 76015 h 82502"/>
                  <a:gd name="connsiteX25" fmla="*/ 77689 w 81709"/>
                  <a:gd name="connsiteY25" fmla="*/ 81073 h 82502"/>
                  <a:gd name="connsiteX26" fmla="*/ 72083 w 81709"/>
                  <a:gd name="connsiteY26" fmla="*/ 83053 h 82502"/>
                  <a:gd name="connsiteX27" fmla="*/ 57520 w 81709"/>
                  <a:gd name="connsiteY27" fmla="*/ 78849 h 82502"/>
                  <a:gd name="connsiteX28" fmla="*/ 51429 w 81709"/>
                  <a:gd name="connsiteY28" fmla="*/ 66540 h 82502"/>
                  <a:gd name="connsiteX29" fmla="*/ 51429 w 81709"/>
                  <a:gd name="connsiteY29" fmla="*/ 56182 h 82502"/>
                  <a:gd name="connsiteX30" fmla="*/ 47373 w 81709"/>
                  <a:gd name="connsiteY30" fmla="*/ 46158 h 82502"/>
                  <a:gd name="connsiteX31" fmla="*/ 37472 w 81709"/>
                  <a:gd name="connsiteY31" fmla="*/ 41984 h 82502"/>
                  <a:gd name="connsiteX32" fmla="*/ 23398 w 81709"/>
                  <a:gd name="connsiteY32" fmla="*/ 41984 h 82502"/>
                  <a:gd name="connsiteX33" fmla="*/ 23398 w 81709"/>
                  <a:gd name="connsiteY33" fmla="*/ 72694 h 82502"/>
                  <a:gd name="connsiteX34" fmla="*/ 35463 w 81709"/>
                  <a:gd name="connsiteY34" fmla="*/ 76350 h 82502"/>
                  <a:gd name="connsiteX35" fmla="*/ 35463 w 81709"/>
                  <a:gd name="connsiteY35" fmla="*/ 80494 h 82502"/>
                  <a:gd name="connsiteX36" fmla="*/ 854 w 81709"/>
                  <a:gd name="connsiteY36" fmla="*/ 80494 h 82502"/>
                  <a:gd name="connsiteX37" fmla="*/ 23398 w 81709"/>
                  <a:gd name="connsiteY37" fmla="*/ 38938 h 82502"/>
                  <a:gd name="connsiteX38" fmla="*/ 35889 w 81709"/>
                  <a:gd name="connsiteY38" fmla="*/ 38938 h 82502"/>
                  <a:gd name="connsiteX39" fmla="*/ 50727 w 81709"/>
                  <a:gd name="connsiteY39" fmla="*/ 35038 h 82502"/>
                  <a:gd name="connsiteX40" fmla="*/ 55816 w 81709"/>
                  <a:gd name="connsiteY40" fmla="*/ 21755 h 82502"/>
                  <a:gd name="connsiteX41" fmla="*/ 50785 w 81709"/>
                  <a:gd name="connsiteY41" fmla="*/ 8563 h 82502"/>
                  <a:gd name="connsiteX42" fmla="*/ 35889 w 81709"/>
                  <a:gd name="connsiteY42" fmla="*/ 4694 h 82502"/>
                  <a:gd name="connsiteX43" fmla="*/ 29368 w 81709"/>
                  <a:gd name="connsiteY43" fmla="*/ 4694 h 82502"/>
                  <a:gd name="connsiteX44" fmla="*/ 26050 w 81709"/>
                  <a:gd name="connsiteY44" fmla="*/ 4877 h 82502"/>
                  <a:gd name="connsiteX45" fmla="*/ 24131 w 81709"/>
                  <a:gd name="connsiteY45" fmla="*/ 5882 h 82502"/>
                  <a:gd name="connsiteX46" fmla="*/ 23398 w 81709"/>
                  <a:gd name="connsiteY46" fmla="*/ 8410 h 82502"/>
                  <a:gd name="connsiteX47" fmla="*/ 23398 w 81709"/>
                  <a:gd name="connsiteY47" fmla="*/ 38938 h 8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1709" h="82502">
                    <a:moveTo>
                      <a:pt x="854" y="80494"/>
                    </a:moveTo>
                    <a:lnTo>
                      <a:pt x="854" y="76350"/>
                    </a:lnTo>
                    <a:cubicBezTo>
                      <a:pt x="8895" y="76350"/>
                      <a:pt x="12919" y="75132"/>
                      <a:pt x="12919" y="72694"/>
                    </a:cubicBezTo>
                    <a:lnTo>
                      <a:pt x="12919" y="8410"/>
                    </a:lnTo>
                    <a:cubicBezTo>
                      <a:pt x="12919" y="5933"/>
                      <a:pt x="8895" y="4694"/>
                      <a:pt x="854" y="4694"/>
                    </a:cubicBezTo>
                    <a:lnTo>
                      <a:pt x="854" y="550"/>
                    </a:lnTo>
                    <a:lnTo>
                      <a:pt x="37597" y="550"/>
                    </a:lnTo>
                    <a:cubicBezTo>
                      <a:pt x="41941" y="550"/>
                      <a:pt x="46531" y="1342"/>
                      <a:pt x="51366" y="2927"/>
                    </a:cubicBezTo>
                    <a:cubicBezTo>
                      <a:pt x="56202" y="4511"/>
                      <a:pt x="60230" y="6928"/>
                      <a:pt x="63459" y="10177"/>
                    </a:cubicBezTo>
                    <a:cubicBezTo>
                      <a:pt x="66691" y="13427"/>
                      <a:pt x="68306" y="17286"/>
                      <a:pt x="68306" y="21755"/>
                    </a:cubicBezTo>
                    <a:cubicBezTo>
                      <a:pt x="68306" y="25045"/>
                      <a:pt x="67320" y="27970"/>
                      <a:pt x="65350" y="30529"/>
                    </a:cubicBezTo>
                    <a:cubicBezTo>
                      <a:pt x="63381" y="33088"/>
                      <a:pt x="60862" y="35241"/>
                      <a:pt x="57793" y="36988"/>
                    </a:cubicBezTo>
                    <a:cubicBezTo>
                      <a:pt x="54728" y="38734"/>
                      <a:pt x="51608" y="39974"/>
                      <a:pt x="48442" y="40705"/>
                    </a:cubicBezTo>
                    <a:cubicBezTo>
                      <a:pt x="51936" y="41924"/>
                      <a:pt x="54993" y="43873"/>
                      <a:pt x="57610" y="46554"/>
                    </a:cubicBezTo>
                    <a:cubicBezTo>
                      <a:pt x="60230" y="49235"/>
                      <a:pt x="61806" y="52282"/>
                      <a:pt x="62332" y="55694"/>
                    </a:cubicBezTo>
                    <a:lnTo>
                      <a:pt x="64040" y="66114"/>
                    </a:lnTo>
                    <a:cubicBezTo>
                      <a:pt x="64771" y="70785"/>
                      <a:pt x="65564" y="74269"/>
                      <a:pt x="66417" y="76564"/>
                    </a:cubicBezTo>
                    <a:cubicBezTo>
                      <a:pt x="67269" y="78859"/>
                      <a:pt x="69118" y="80006"/>
                      <a:pt x="71961" y="80006"/>
                    </a:cubicBezTo>
                    <a:cubicBezTo>
                      <a:pt x="74399" y="80006"/>
                      <a:pt x="76216" y="78879"/>
                      <a:pt x="77415" y="76625"/>
                    </a:cubicBezTo>
                    <a:cubicBezTo>
                      <a:pt x="78613" y="74370"/>
                      <a:pt x="79213" y="71902"/>
                      <a:pt x="79213" y="69221"/>
                    </a:cubicBezTo>
                    <a:cubicBezTo>
                      <a:pt x="79213" y="68978"/>
                      <a:pt x="79334" y="68744"/>
                      <a:pt x="79578" y="68521"/>
                    </a:cubicBezTo>
                    <a:cubicBezTo>
                      <a:pt x="79822" y="68297"/>
                      <a:pt x="80086" y="68185"/>
                      <a:pt x="80370" y="68185"/>
                    </a:cubicBezTo>
                    <a:lnTo>
                      <a:pt x="81467" y="68185"/>
                    </a:lnTo>
                    <a:cubicBezTo>
                      <a:pt x="82198" y="68185"/>
                      <a:pt x="82564" y="68713"/>
                      <a:pt x="82564" y="69770"/>
                    </a:cubicBezTo>
                    <a:cubicBezTo>
                      <a:pt x="82564" y="71882"/>
                      <a:pt x="82147" y="73964"/>
                      <a:pt x="81314" y="76015"/>
                    </a:cubicBezTo>
                    <a:cubicBezTo>
                      <a:pt x="80482" y="78067"/>
                      <a:pt x="79273" y="79753"/>
                      <a:pt x="77689" y="81073"/>
                    </a:cubicBezTo>
                    <a:cubicBezTo>
                      <a:pt x="76105" y="82393"/>
                      <a:pt x="74236" y="83053"/>
                      <a:pt x="72083" y="83053"/>
                    </a:cubicBezTo>
                    <a:cubicBezTo>
                      <a:pt x="66437" y="83053"/>
                      <a:pt x="61584" y="81651"/>
                      <a:pt x="57520" y="78849"/>
                    </a:cubicBezTo>
                    <a:cubicBezTo>
                      <a:pt x="53457" y="76046"/>
                      <a:pt x="51429" y="71943"/>
                      <a:pt x="51429" y="66540"/>
                    </a:cubicBezTo>
                    <a:lnTo>
                      <a:pt x="51429" y="56182"/>
                    </a:lnTo>
                    <a:cubicBezTo>
                      <a:pt x="51429" y="52282"/>
                      <a:pt x="50076" y="48941"/>
                      <a:pt x="47373" y="46158"/>
                    </a:cubicBezTo>
                    <a:cubicBezTo>
                      <a:pt x="44675" y="43376"/>
                      <a:pt x="41372" y="41984"/>
                      <a:pt x="37472" y="41984"/>
                    </a:cubicBezTo>
                    <a:lnTo>
                      <a:pt x="23398" y="41984"/>
                    </a:lnTo>
                    <a:lnTo>
                      <a:pt x="23398" y="72694"/>
                    </a:lnTo>
                    <a:cubicBezTo>
                      <a:pt x="23398" y="75132"/>
                      <a:pt x="27418" y="76350"/>
                      <a:pt x="35463" y="76350"/>
                    </a:cubicBezTo>
                    <a:lnTo>
                      <a:pt x="35463" y="80494"/>
                    </a:lnTo>
                    <a:lnTo>
                      <a:pt x="854" y="80494"/>
                    </a:lnTo>
                    <a:close/>
                    <a:moveTo>
                      <a:pt x="23398" y="38938"/>
                    </a:moveTo>
                    <a:lnTo>
                      <a:pt x="35889" y="38938"/>
                    </a:lnTo>
                    <a:cubicBezTo>
                      <a:pt x="42389" y="38938"/>
                      <a:pt x="47334" y="37638"/>
                      <a:pt x="50727" y="35038"/>
                    </a:cubicBezTo>
                    <a:cubicBezTo>
                      <a:pt x="54120" y="32438"/>
                      <a:pt x="55816" y="28010"/>
                      <a:pt x="55816" y="21755"/>
                    </a:cubicBezTo>
                    <a:cubicBezTo>
                      <a:pt x="55816" y="15540"/>
                      <a:pt x="54139" y="11142"/>
                      <a:pt x="50785" y="8563"/>
                    </a:cubicBezTo>
                    <a:cubicBezTo>
                      <a:pt x="47436" y="5983"/>
                      <a:pt x="42471" y="4694"/>
                      <a:pt x="35889" y="4694"/>
                    </a:cubicBezTo>
                    <a:lnTo>
                      <a:pt x="29368" y="4694"/>
                    </a:lnTo>
                    <a:cubicBezTo>
                      <a:pt x="27949" y="4694"/>
                      <a:pt x="26841" y="4755"/>
                      <a:pt x="26050" y="4877"/>
                    </a:cubicBezTo>
                    <a:cubicBezTo>
                      <a:pt x="25258" y="4998"/>
                      <a:pt x="24618" y="5333"/>
                      <a:pt x="24131" y="5882"/>
                    </a:cubicBezTo>
                    <a:cubicBezTo>
                      <a:pt x="23644" y="6430"/>
                      <a:pt x="23398" y="7273"/>
                      <a:pt x="23398" y="8410"/>
                    </a:cubicBezTo>
                    <a:lnTo>
                      <a:pt x="23398" y="389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34B1075-BB19-4157-1659-C03E00CBB1C3}"/>
                  </a:ext>
                </a:extLst>
              </p:cNvPr>
              <p:cNvSpPr/>
              <p:nvPr/>
            </p:nvSpPr>
            <p:spPr>
              <a:xfrm rot="-2700000">
                <a:off x="3061252" y="2102022"/>
                <a:ext cx="77810" cy="27419"/>
              </a:xfrm>
              <a:custGeom>
                <a:avLst/>
                <a:gdLst>
                  <a:gd name="connsiteX0" fmla="*/ 3040 w 77810"/>
                  <a:gd name="connsiteY0" fmla="*/ 27947 h 27419"/>
                  <a:gd name="connsiteX1" fmla="*/ 1456 w 77810"/>
                  <a:gd name="connsiteY1" fmla="*/ 27216 h 27419"/>
                  <a:gd name="connsiteX2" fmla="*/ 846 w 77810"/>
                  <a:gd name="connsiteY2" fmla="*/ 25632 h 27419"/>
                  <a:gd name="connsiteX3" fmla="*/ 1456 w 77810"/>
                  <a:gd name="connsiteY3" fmla="*/ 23956 h 27419"/>
                  <a:gd name="connsiteX4" fmla="*/ 3040 w 77810"/>
                  <a:gd name="connsiteY4" fmla="*/ 23256 h 27419"/>
                  <a:gd name="connsiteX5" fmla="*/ 76525 w 77810"/>
                  <a:gd name="connsiteY5" fmla="*/ 23256 h 27419"/>
                  <a:gd name="connsiteX6" fmla="*/ 78018 w 77810"/>
                  <a:gd name="connsiteY6" fmla="*/ 23956 h 27419"/>
                  <a:gd name="connsiteX7" fmla="*/ 78657 w 77810"/>
                  <a:gd name="connsiteY7" fmla="*/ 25632 h 27419"/>
                  <a:gd name="connsiteX8" fmla="*/ 78018 w 77810"/>
                  <a:gd name="connsiteY8" fmla="*/ 27216 h 27419"/>
                  <a:gd name="connsiteX9" fmla="*/ 76525 w 77810"/>
                  <a:gd name="connsiteY9" fmla="*/ 27947 h 27419"/>
                  <a:gd name="connsiteX10" fmla="*/ 3040 w 77810"/>
                  <a:gd name="connsiteY10" fmla="*/ 27947 h 27419"/>
                  <a:gd name="connsiteX11" fmla="*/ 3040 w 77810"/>
                  <a:gd name="connsiteY11" fmla="*/ 5220 h 27419"/>
                  <a:gd name="connsiteX12" fmla="*/ 1456 w 77810"/>
                  <a:gd name="connsiteY12" fmla="*/ 4519 h 27419"/>
                  <a:gd name="connsiteX13" fmla="*/ 846 w 77810"/>
                  <a:gd name="connsiteY13" fmla="*/ 2843 h 27419"/>
                  <a:gd name="connsiteX14" fmla="*/ 1456 w 77810"/>
                  <a:gd name="connsiteY14" fmla="*/ 1259 h 27419"/>
                  <a:gd name="connsiteX15" fmla="*/ 3040 w 77810"/>
                  <a:gd name="connsiteY15" fmla="*/ 528 h 27419"/>
                  <a:gd name="connsiteX16" fmla="*/ 76525 w 77810"/>
                  <a:gd name="connsiteY16" fmla="*/ 528 h 27419"/>
                  <a:gd name="connsiteX17" fmla="*/ 78018 w 77810"/>
                  <a:gd name="connsiteY17" fmla="*/ 1259 h 27419"/>
                  <a:gd name="connsiteX18" fmla="*/ 78657 w 77810"/>
                  <a:gd name="connsiteY18" fmla="*/ 2843 h 27419"/>
                  <a:gd name="connsiteX19" fmla="*/ 78018 w 77810"/>
                  <a:gd name="connsiteY19" fmla="*/ 4519 h 27419"/>
                  <a:gd name="connsiteX20" fmla="*/ 76525 w 77810"/>
                  <a:gd name="connsiteY20" fmla="*/ 5220 h 27419"/>
                  <a:gd name="connsiteX21" fmla="*/ 3040 w 77810"/>
                  <a:gd name="connsiteY21" fmla="*/ 5220 h 2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810" h="27419">
                    <a:moveTo>
                      <a:pt x="3040" y="27947"/>
                    </a:moveTo>
                    <a:cubicBezTo>
                      <a:pt x="2390" y="27947"/>
                      <a:pt x="1862" y="27704"/>
                      <a:pt x="1456" y="27216"/>
                    </a:cubicBezTo>
                    <a:cubicBezTo>
                      <a:pt x="1050" y="26729"/>
                      <a:pt x="846" y="26201"/>
                      <a:pt x="846" y="25632"/>
                    </a:cubicBezTo>
                    <a:cubicBezTo>
                      <a:pt x="846" y="24982"/>
                      <a:pt x="1050" y="24424"/>
                      <a:pt x="1456" y="23956"/>
                    </a:cubicBezTo>
                    <a:cubicBezTo>
                      <a:pt x="1862" y="23489"/>
                      <a:pt x="2390" y="23256"/>
                      <a:pt x="3040" y="23256"/>
                    </a:cubicBezTo>
                    <a:lnTo>
                      <a:pt x="76525" y="23256"/>
                    </a:lnTo>
                    <a:cubicBezTo>
                      <a:pt x="77094" y="23256"/>
                      <a:pt x="77591" y="23489"/>
                      <a:pt x="78018" y="23956"/>
                    </a:cubicBezTo>
                    <a:cubicBezTo>
                      <a:pt x="78444" y="24424"/>
                      <a:pt x="78657" y="24982"/>
                      <a:pt x="78657" y="25632"/>
                    </a:cubicBezTo>
                    <a:cubicBezTo>
                      <a:pt x="78657" y="26201"/>
                      <a:pt x="78444" y="26729"/>
                      <a:pt x="78018" y="27216"/>
                    </a:cubicBezTo>
                    <a:cubicBezTo>
                      <a:pt x="77591" y="27704"/>
                      <a:pt x="77094" y="27947"/>
                      <a:pt x="76525" y="27947"/>
                    </a:cubicBezTo>
                    <a:lnTo>
                      <a:pt x="3040" y="27947"/>
                    </a:lnTo>
                    <a:close/>
                    <a:moveTo>
                      <a:pt x="3040" y="5220"/>
                    </a:moveTo>
                    <a:cubicBezTo>
                      <a:pt x="2390" y="5220"/>
                      <a:pt x="1862" y="4986"/>
                      <a:pt x="1456" y="4519"/>
                    </a:cubicBezTo>
                    <a:cubicBezTo>
                      <a:pt x="1050" y="4052"/>
                      <a:pt x="846" y="3493"/>
                      <a:pt x="846" y="2843"/>
                    </a:cubicBezTo>
                    <a:cubicBezTo>
                      <a:pt x="846" y="2275"/>
                      <a:pt x="1050" y="1747"/>
                      <a:pt x="1456" y="1259"/>
                    </a:cubicBezTo>
                    <a:cubicBezTo>
                      <a:pt x="1862" y="772"/>
                      <a:pt x="2390" y="528"/>
                      <a:pt x="3040" y="528"/>
                    </a:cubicBezTo>
                    <a:lnTo>
                      <a:pt x="76525" y="528"/>
                    </a:lnTo>
                    <a:cubicBezTo>
                      <a:pt x="77094" y="528"/>
                      <a:pt x="77591" y="772"/>
                      <a:pt x="78018" y="1259"/>
                    </a:cubicBezTo>
                    <a:cubicBezTo>
                      <a:pt x="78444" y="1747"/>
                      <a:pt x="78657" y="2275"/>
                      <a:pt x="78657" y="2843"/>
                    </a:cubicBezTo>
                    <a:cubicBezTo>
                      <a:pt x="78657" y="3493"/>
                      <a:pt x="78444" y="4052"/>
                      <a:pt x="78018" y="4519"/>
                    </a:cubicBezTo>
                    <a:cubicBezTo>
                      <a:pt x="77591" y="4986"/>
                      <a:pt x="77094" y="5220"/>
                      <a:pt x="76525" y="5220"/>
                    </a:cubicBezTo>
                    <a:lnTo>
                      <a:pt x="3040" y="522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88917D3-FB7C-93CD-D2B5-C4146E0BBB34}"/>
                  </a:ext>
                </a:extLst>
              </p:cNvPr>
              <p:cNvSpPr/>
              <p:nvPr/>
            </p:nvSpPr>
            <p:spPr>
              <a:xfrm rot="-2700000">
                <a:off x="3145724" y="1993702"/>
                <a:ext cx="48563" cy="80491"/>
              </a:xfrm>
              <a:custGeom>
                <a:avLst/>
                <a:gdLst>
                  <a:gd name="connsiteX0" fmla="*/ 25149 w 48563"/>
                  <a:gd name="connsiteY0" fmla="*/ 81001 h 80491"/>
                  <a:gd name="connsiteX1" fmla="*/ 13054 w 48563"/>
                  <a:gd name="connsiteY1" fmla="*/ 77163 h 80491"/>
                  <a:gd name="connsiteX2" fmla="*/ 5529 w 48563"/>
                  <a:gd name="connsiteY2" fmla="*/ 67170 h 80491"/>
                  <a:gd name="connsiteX3" fmla="*/ 1842 w 48563"/>
                  <a:gd name="connsiteY3" fmla="*/ 54282 h 80491"/>
                  <a:gd name="connsiteX4" fmla="*/ 837 w 48563"/>
                  <a:gd name="connsiteY4" fmla="*/ 40603 h 80491"/>
                  <a:gd name="connsiteX5" fmla="*/ 4432 w 48563"/>
                  <a:gd name="connsiteY5" fmla="*/ 22049 h 80491"/>
                  <a:gd name="connsiteX6" fmla="*/ 15004 w 48563"/>
                  <a:gd name="connsiteY6" fmla="*/ 6633 h 80491"/>
                  <a:gd name="connsiteX7" fmla="*/ 31608 w 48563"/>
                  <a:gd name="connsiteY7" fmla="*/ 509 h 80491"/>
                  <a:gd name="connsiteX8" fmla="*/ 39072 w 48563"/>
                  <a:gd name="connsiteY8" fmla="*/ 2032 h 80491"/>
                  <a:gd name="connsiteX9" fmla="*/ 44495 w 48563"/>
                  <a:gd name="connsiteY9" fmla="*/ 6481 h 80491"/>
                  <a:gd name="connsiteX10" fmla="*/ 46475 w 48563"/>
                  <a:gd name="connsiteY10" fmla="*/ 13610 h 80491"/>
                  <a:gd name="connsiteX11" fmla="*/ 44830 w 48563"/>
                  <a:gd name="connsiteY11" fmla="*/ 17631 h 80491"/>
                  <a:gd name="connsiteX12" fmla="*/ 40809 w 48563"/>
                  <a:gd name="connsiteY12" fmla="*/ 19276 h 80491"/>
                  <a:gd name="connsiteX13" fmla="*/ 36848 w 48563"/>
                  <a:gd name="connsiteY13" fmla="*/ 17601 h 80491"/>
                  <a:gd name="connsiteX14" fmla="*/ 35203 w 48563"/>
                  <a:gd name="connsiteY14" fmla="*/ 13610 h 80491"/>
                  <a:gd name="connsiteX15" fmla="*/ 36848 w 48563"/>
                  <a:gd name="connsiteY15" fmla="*/ 9649 h 80491"/>
                  <a:gd name="connsiteX16" fmla="*/ 40809 w 48563"/>
                  <a:gd name="connsiteY16" fmla="*/ 8004 h 80491"/>
                  <a:gd name="connsiteX17" fmla="*/ 41418 w 48563"/>
                  <a:gd name="connsiteY17" fmla="*/ 8004 h 80491"/>
                  <a:gd name="connsiteX18" fmla="*/ 37244 w 48563"/>
                  <a:gd name="connsiteY18" fmla="*/ 4896 h 80491"/>
                  <a:gd name="connsiteX19" fmla="*/ 31608 w 48563"/>
                  <a:gd name="connsiteY19" fmla="*/ 3921 h 80491"/>
                  <a:gd name="connsiteX20" fmla="*/ 25057 w 48563"/>
                  <a:gd name="connsiteY20" fmla="*/ 5444 h 80491"/>
                  <a:gd name="connsiteX21" fmla="*/ 19665 w 48563"/>
                  <a:gd name="connsiteY21" fmla="*/ 9588 h 80491"/>
                  <a:gd name="connsiteX22" fmla="*/ 15674 w 48563"/>
                  <a:gd name="connsiteY22" fmla="*/ 15377 h 80491"/>
                  <a:gd name="connsiteX23" fmla="*/ 13176 w 48563"/>
                  <a:gd name="connsiteY23" fmla="*/ 22628 h 80491"/>
                  <a:gd name="connsiteX24" fmla="*/ 12079 w 48563"/>
                  <a:gd name="connsiteY24" fmla="*/ 30244 h 80491"/>
                  <a:gd name="connsiteX25" fmla="*/ 11866 w 48563"/>
                  <a:gd name="connsiteY25" fmla="*/ 39141 h 80491"/>
                  <a:gd name="connsiteX26" fmla="*/ 17654 w 48563"/>
                  <a:gd name="connsiteY26" fmla="*/ 31280 h 80491"/>
                  <a:gd name="connsiteX27" fmla="*/ 26185 w 48563"/>
                  <a:gd name="connsiteY27" fmla="*/ 28233 h 80491"/>
                  <a:gd name="connsiteX28" fmla="*/ 35660 w 48563"/>
                  <a:gd name="connsiteY28" fmla="*/ 30336 h 80491"/>
                  <a:gd name="connsiteX29" fmla="*/ 43033 w 48563"/>
                  <a:gd name="connsiteY29" fmla="*/ 36185 h 80491"/>
                  <a:gd name="connsiteX30" fmla="*/ 47755 w 48563"/>
                  <a:gd name="connsiteY30" fmla="*/ 44746 h 80491"/>
                  <a:gd name="connsiteX31" fmla="*/ 49400 w 48563"/>
                  <a:gd name="connsiteY31" fmla="*/ 54434 h 80491"/>
                  <a:gd name="connsiteX32" fmla="*/ 46323 w 48563"/>
                  <a:gd name="connsiteY32" fmla="*/ 67505 h 80491"/>
                  <a:gd name="connsiteX33" fmla="*/ 37701 w 48563"/>
                  <a:gd name="connsiteY33" fmla="*/ 77345 h 80491"/>
                  <a:gd name="connsiteX34" fmla="*/ 25149 w 48563"/>
                  <a:gd name="connsiteY34" fmla="*/ 81001 h 80491"/>
                  <a:gd name="connsiteX35" fmla="*/ 25149 w 48563"/>
                  <a:gd name="connsiteY35" fmla="*/ 77284 h 80491"/>
                  <a:gd name="connsiteX36" fmla="*/ 32400 w 48563"/>
                  <a:gd name="connsiteY36" fmla="*/ 75243 h 80491"/>
                  <a:gd name="connsiteX37" fmla="*/ 36422 w 48563"/>
                  <a:gd name="connsiteY37" fmla="*/ 69789 h 80491"/>
                  <a:gd name="connsiteX38" fmla="*/ 38036 w 48563"/>
                  <a:gd name="connsiteY38" fmla="*/ 62935 h 80491"/>
                  <a:gd name="connsiteX39" fmla="*/ 38371 w 48563"/>
                  <a:gd name="connsiteY39" fmla="*/ 54434 h 80491"/>
                  <a:gd name="connsiteX40" fmla="*/ 37731 w 48563"/>
                  <a:gd name="connsiteY40" fmla="*/ 43131 h 80491"/>
                  <a:gd name="connsiteX41" fmla="*/ 34289 w 48563"/>
                  <a:gd name="connsiteY41" fmla="*/ 34905 h 80491"/>
                  <a:gd name="connsiteX42" fmla="*/ 25697 w 48563"/>
                  <a:gd name="connsiteY42" fmla="*/ 31341 h 80491"/>
                  <a:gd name="connsiteX43" fmla="*/ 17928 w 48563"/>
                  <a:gd name="connsiteY43" fmla="*/ 34540 h 80491"/>
                  <a:gd name="connsiteX44" fmla="*/ 13450 w 48563"/>
                  <a:gd name="connsiteY44" fmla="*/ 42614 h 80491"/>
                  <a:gd name="connsiteX45" fmla="*/ 12049 w 48563"/>
                  <a:gd name="connsiteY45" fmla="*/ 51997 h 80491"/>
                  <a:gd name="connsiteX46" fmla="*/ 12170 w 48563"/>
                  <a:gd name="connsiteY46" fmla="*/ 54313 h 80491"/>
                  <a:gd name="connsiteX47" fmla="*/ 12140 w 48563"/>
                  <a:gd name="connsiteY47" fmla="*/ 54617 h 80491"/>
                  <a:gd name="connsiteX48" fmla="*/ 12049 w 48563"/>
                  <a:gd name="connsiteY48" fmla="*/ 54922 h 80491"/>
                  <a:gd name="connsiteX49" fmla="*/ 13084 w 48563"/>
                  <a:gd name="connsiteY49" fmla="*/ 65067 h 80491"/>
                  <a:gd name="connsiteX50" fmla="*/ 17045 w 48563"/>
                  <a:gd name="connsiteY50" fmla="*/ 73750 h 80491"/>
                  <a:gd name="connsiteX51" fmla="*/ 25149 w 48563"/>
                  <a:gd name="connsiteY51" fmla="*/ 7728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63" h="80491">
                    <a:moveTo>
                      <a:pt x="25149" y="81001"/>
                    </a:moveTo>
                    <a:cubicBezTo>
                      <a:pt x="20315" y="81001"/>
                      <a:pt x="16283" y="79722"/>
                      <a:pt x="13054" y="77163"/>
                    </a:cubicBezTo>
                    <a:cubicBezTo>
                      <a:pt x="9825" y="74603"/>
                      <a:pt x="7316" y="71272"/>
                      <a:pt x="5529" y="67170"/>
                    </a:cubicBezTo>
                    <a:cubicBezTo>
                      <a:pt x="3741" y="63067"/>
                      <a:pt x="2513" y="58771"/>
                      <a:pt x="1842" y="54282"/>
                    </a:cubicBezTo>
                    <a:cubicBezTo>
                      <a:pt x="1172" y="49793"/>
                      <a:pt x="837" y="45234"/>
                      <a:pt x="837" y="40603"/>
                    </a:cubicBezTo>
                    <a:cubicBezTo>
                      <a:pt x="837" y="34429"/>
                      <a:pt x="2035" y="28244"/>
                      <a:pt x="4432" y="22049"/>
                    </a:cubicBezTo>
                    <a:cubicBezTo>
                      <a:pt x="6828" y="15854"/>
                      <a:pt x="10353" y="10715"/>
                      <a:pt x="15004" y="6633"/>
                    </a:cubicBezTo>
                    <a:cubicBezTo>
                      <a:pt x="19655" y="2550"/>
                      <a:pt x="25189" y="509"/>
                      <a:pt x="31608" y="509"/>
                    </a:cubicBezTo>
                    <a:cubicBezTo>
                      <a:pt x="34289" y="509"/>
                      <a:pt x="36777" y="1017"/>
                      <a:pt x="39072" y="2032"/>
                    </a:cubicBezTo>
                    <a:cubicBezTo>
                      <a:pt x="41367" y="3048"/>
                      <a:pt x="43175" y="4531"/>
                      <a:pt x="44495" y="6481"/>
                    </a:cubicBezTo>
                    <a:cubicBezTo>
                      <a:pt x="45815" y="8430"/>
                      <a:pt x="46475" y="10807"/>
                      <a:pt x="46475" y="13610"/>
                    </a:cubicBezTo>
                    <a:cubicBezTo>
                      <a:pt x="46475" y="15194"/>
                      <a:pt x="45927" y="16534"/>
                      <a:pt x="44830" y="17631"/>
                    </a:cubicBezTo>
                    <a:cubicBezTo>
                      <a:pt x="43733" y="18728"/>
                      <a:pt x="42393" y="19276"/>
                      <a:pt x="40809" y="19276"/>
                    </a:cubicBezTo>
                    <a:cubicBezTo>
                      <a:pt x="39265" y="19276"/>
                      <a:pt x="37945" y="18718"/>
                      <a:pt x="36848" y="17601"/>
                    </a:cubicBezTo>
                    <a:cubicBezTo>
                      <a:pt x="35751" y="16483"/>
                      <a:pt x="35203" y="15153"/>
                      <a:pt x="35203" y="13610"/>
                    </a:cubicBezTo>
                    <a:cubicBezTo>
                      <a:pt x="35203" y="12066"/>
                      <a:pt x="35751" y="10746"/>
                      <a:pt x="36848" y="9649"/>
                    </a:cubicBezTo>
                    <a:cubicBezTo>
                      <a:pt x="37945" y="8552"/>
                      <a:pt x="39265" y="8004"/>
                      <a:pt x="40809" y="8004"/>
                    </a:cubicBezTo>
                    <a:lnTo>
                      <a:pt x="41418" y="8004"/>
                    </a:lnTo>
                    <a:cubicBezTo>
                      <a:pt x="40443" y="6582"/>
                      <a:pt x="39052" y="5546"/>
                      <a:pt x="37244" y="4896"/>
                    </a:cubicBezTo>
                    <a:cubicBezTo>
                      <a:pt x="35437" y="4246"/>
                      <a:pt x="33558" y="3921"/>
                      <a:pt x="31608" y="3921"/>
                    </a:cubicBezTo>
                    <a:cubicBezTo>
                      <a:pt x="29252" y="3921"/>
                      <a:pt x="27068" y="4429"/>
                      <a:pt x="25057" y="5444"/>
                    </a:cubicBezTo>
                    <a:cubicBezTo>
                      <a:pt x="23047" y="6460"/>
                      <a:pt x="21249" y="7841"/>
                      <a:pt x="19665" y="9588"/>
                    </a:cubicBezTo>
                    <a:cubicBezTo>
                      <a:pt x="18081" y="11335"/>
                      <a:pt x="16750" y="13264"/>
                      <a:pt x="15674" y="15377"/>
                    </a:cubicBezTo>
                    <a:cubicBezTo>
                      <a:pt x="14597" y="17489"/>
                      <a:pt x="13765" y="19906"/>
                      <a:pt x="13176" y="22628"/>
                    </a:cubicBezTo>
                    <a:cubicBezTo>
                      <a:pt x="12587" y="25349"/>
                      <a:pt x="12221" y="27888"/>
                      <a:pt x="12079" y="30244"/>
                    </a:cubicBezTo>
                    <a:cubicBezTo>
                      <a:pt x="11937" y="32600"/>
                      <a:pt x="11866" y="35566"/>
                      <a:pt x="11866" y="39141"/>
                    </a:cubicBezTo>
                    <a:cubicBezTo>
                      <a:pt x="13206" y="35931"/>
                      <a:pt x="15136" y="33311"/>
                      <a:pt x="17654" y="31280"/>
                    </a:cubicBezTo>
                    <a:cubicBezTo>
                      <a:pt x="20173" y="29249"/>
                      <a:pt x="23016" y="28233"/>
                      <a:pt x="26185" y="28233"/>
                    </a:cubicBezTo>
                    <a:cubicBezTo>
                      <a:pt x="29638" y="28233"/>
                      <a:pt x="32796" y="28934"/>
                      <a:pt x="35660" y="30336"/>
                    </a:cubicBezTo>
                    <a:cubicBezTo>
                      <a:pt x="38524" y="31737"/>
                      <a:pt x="40981" y="33687"/>
                      <a:pt x="43033" y="36185"/>
                    </a:cubicBezTo>
                    <a:cubicBezTo>
                      <a:pt x="45084" y="38683"/>
                      <a:pt x="46658" y="41537"/>
                      <a:pt x="47755" y="44746"/>
                    </a:cubicBezTo>
                    <a:cubicBezTo>
                      <a:pt x="48852" y="47955"/>
                      <a:pt x="49400" y="51185"/>
                      <a:pt x="49400" y="54434"/>
                    </a:cubicBezTo>
                    <a:cubicBezTo>
                      <a:pt x="49400" y="59025"/>
                      <a:pt x="48375" y="63381"/>
                      <a:pt x="46323" y="67505"/>
                    </a:cubicBezTo>
                    <a:cubicBezTo>
                      <a:pt x="44272" y="71628"/>
                      <a:pt x="41398" y="74908"/>
                      <a:pt x="37701" y="77345"/>
                    </a:cubicBezTo>
                    <a:cubicBezTo>
                      <a:pt x="34005" y="79782"/>
                      <a:pt x="29820" y="81001"/>
                      <a:pt x="25149" y="81001"/>
                    </a:cubicBezTo>
                    <a:close/>
                    <a:moveTo>
                      <a:pt x="25149" y="77284"/>
                    </a:moveTo>
                    <a:cubicBezTo>
                      <a:pt x="28155" y="77284"/>
                      <a:pt x="30572" y="76604"/>
                      <a:pt x="32400" y="75243"/>
                    </a:cubicBezTo>
                    <a:cubicBezTo>
                      <a:pt x="34228" y="73882"/>
                      <a:pt x="35568" y="72064"/>
                      <a:pt x="36422" y="69789"/>
                    </a:cubicBezTo>
                    <a:cubicBezTo>
                      <a:pt x="37274" y="67515"/>
                      <a:pt x="37813" y="65229"/>
                      <a:pt x="38036" y="62935"/>
                    </a:cubicBezTo>
                    <a:cubicBezTo>
                      <a:pt x="38260" y="60640"/>
                      <a:pt x="38371" y="57806"/>
                      <a:pt x="38371" y="54434"/>
                    </a:cubicBezTo>
                    <a:cubicBezTo>
                      <a:pt x="38371" y="50007"/>
                      <a:pt x="38158" y="46239"/>
                      <a:pt x="37731" y="43131"/>
                    </a:cubicBezTo>
                    <a:cubicBezTo>
                      <a:pt x="37305" y="40024"/>
                      <a:pt x="36157" y="37282"/>
                      <a:pt x="34289" y="34905"/>
                    </a:cubicBezTo>
                    <a:cubicBezTo>
                      <a:pt x="32420" y="32529"/>
                      <a:pt x="29556" y="31341"/>
                      <a:pt x="25697" y="31341"/>
                    </a:cubicBezTo>
                    <a:cubicBezTo>
                      <a:pt x="22569" y="31341"/>
                      <a:pt x="19980" y="32407"/>
                      <a:pt x="17928" y="34540"/>
                    </a:cubicBezTo>
                    <a:cubicBezTo>
                      <a:pt x="15877" y="36673"/>
                      <a:pt x="14384" y="39364"/>
                      <a:pt x="13450" y="42614"/>
                    </a:cubicBezTo>
                    <a:cubicBezTo>
                      <a:pt x="12516" y="45863"/>
                      <a:pt x="12049" y="48991"/>
                      <a:pt x="12049" y="51997"/>
                    </a:cubicBezTo>
                    <a:cubicBezTo>
                      <a:pt x="12049" y="53013"/>
                      <a:pt x="12089" y="53785"/>
                      <a:pt x="12170" y="54313"/>
                    </a:cubicBezTo>
                    <a:cubicBezTo>
                      <a:pt x="12170" y="54435"/>
                      <a:pt x="12160" y="54536"/>
                      <a:pt x="12140" y="54617"/>
                    </a:cubicBezTo>
                    <a:cubicBezTo>
                      <a:pt x="12119" y="54699"/>
                      <a:pt x="12089" y="54800"/>
                      <a:pt x="12049" y="54922"/>
                    </a:cubicBezTo>
                    <a:cubicBezTo>
                      <a:pt x="12049" y="58253"/>
                      <a:pt x="12394" y="61635"/>
                      <a:pt x="13084" y="65067"/>
                    </a:cubicBezTo>
                    <a:cubicBezTo>
                      <a:pt x="13775" y="68500"/>
                      <a:pt x="15095" y="71394"/>
                      <a:pt x="17045" y="73750"/>
                    </a:cubicBezTo>
                    <a:cubicBezTo>
                      <a:pt x="18995" y="76106"/>
                      <a:pt x="21696" y="77284"/>
                      <a:pt x="25149" y="7728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246712-BCBD-FD22-39AA-2D23EED68FA6}"/>
                  </a:ext>
                </a:extLst>
              </p:cNvPr>
              <p:cNvSpPr/>
              <p:nvPr/>
            </p:nvSpPr>
            <p:spPr>
              <a:xfrm rot="-2700000">
                <a:off x="3186730" y="1952361"/>
                <a:ext cx="49233" cy="80491"/>
              </a:xfrm>
              <a:custGeom>
                <a:avLst/>
                <a:gdLst>
                  <a:gd name="connsiteX0" fmla="*/ 25510 w 49233"/>
                  <a:gd name="connsiteY0" fmla="*/ 80990 h 80491"/>
                  <a:gd name="connsiteX1" fmla="*/ 6012 w 49233"/>
                  <a:gd name="connsiteY1" fmla="*/ 69200 h 80491"/>
                  <a:gd name="connsiteX2" fmla="*/ 833 w 49233"/>
                  <a:gd name="connsiteY2" fmla="*/ 41141 h 80491"/>
                  <a:gd name="connsiteX3" fmla="*/ 2691 w 49233"/>
                  <a:gd name="connsiteY3" fmla="*/ 22008 h 80491"/>
                  <a:gd name="connsiteX4" fmla="*/ 10063 w 49233"/>
                  <a:gd name="connsiteY4" fmla="*/ 6775 h 80491"/>
                  <a:gd name="connsiteX5" fmla="*/ 25510 w 49233"/>
                  <a:gd name="connsiteY5" fmla="*/ 498 h 80491"/>
                  <a:gd name="connsiteX6" fmla="*/ 38154 w 49233"/>
                  <a:gd name="connsiteY6" fmla="*/ 4276 h 80491"/>
                  <a:gd name="connsiteX7" fmla="*/ 45618 w 49233"/>
                  <a:gd name="connsiteY7" fmla="*/ 14026 h 80491"/>
                  <a:gd name="connsiteX8" fmla="*/ 49122 w 49233"/>
                  <a:gd name="connsiteY8" fmla="*/ 26821 h 80491"/>
                  <a:gd name="connsiteX9" fmla="*/ 50066 w 49233"/>
                  <a:gd name="connsiteY9" fmla="*/ 41141 h 80491"/>
                  <a:gd name="connsiteX10" fmla="*/ 48208 w 49233"/>
                  <a:gd name="connsiteY10" fmla="*/ 59969 h 80491"/>
                  <a:gd name="connsiteX11" fmla="*/ 40926 w 49233"/>
                  <a:gd name="connsiteY11" fmla="*/ 74867 h 80491"/>
                  <a:gd name="connsiteX12" fmla="*/ 25510 w 49233"/>
                  <a:gd name="connsiteY12" fmla="*/ 80990 h 80491"/>
                  <a:gd name="connsiteX13" fmla="*/ 25510 w 49233"/>
                  <a:gd name="connsiteY13" fmla="*/ 77944 h 80491"/>
                  <a:gd name="connsiteX14" fmla="*/ 35229 w 49233"/>
                  <a:gd name="connsiteY14" fmla="*/ 71272 h 80491"/>
                  <a:gd name="connsiteX15" fmla="*/ 39159 w 49233"/>
                  <a:gd name="connsiteY15" fmla="*/ 56496 h 80491"/>
                  <a:gd name="connsiteX16" fmla="*/ 39890 w 49233"/>
                  <a:gd name="connsiteY16" fmla="*/ 39252 h 80491"/>
                  <a:gd name="connsiteX17" fmla="*/ 39159 w 49233"/>
                  <a:gd name="connsiteY17" fmla="*/ 23013 h 80491"/>
                  <a:gd name="connsiteX18" fmla="*/ 35259 w 49233"/>
                  <a:gd name="connsiteY18" fmla="*/ 9577 h 80491"/>
                  <a:gd name="connsiteX19" fmla="*/ 25510 w 49233"/>
                  <a:gd name="connsiteY19" fmla="*/ 3545 h 80491"/>
                  <a:gd name="connsiteX20" fmla="*/ 15669 w 49233"/>
                  <a:gd name="connsiteY20" fmla="*/ 9608 h 80491"/>
                  <a:gd name="connsiteX21" fmla="*/ 11739 w 49233"/>
                  <a:gd name="connsiteY21" fmla="*/ 23044 h 80491"/>
                  <a:gd name="connsiteX22" fmla="*/ 11008 w 49233"/>
                  <a:gd name="connsiteY22" fmla="*/ 39252 h 80491"/>
                  <a:gd name="connsiteX23" fmla="*/ 11313 w 49233"/>
                  <a:gd name="connsiteY23" fmla="*/ 51530 h 80491"/>
                  <a:gd name="connsiteX24" fmla="*/ 12988 w 49233"/>
                  <a:gd name="connsiteY24" fmla="*/ 63442 h 80491"/>
                  <a:gd name="connsiteX25" fmla="*/ 17437 w 49233"/>
                  <a:gd name="connsiteY25" fmla="*/ 73770 h 80491"/>
                  <a:gd name="connsiteX26" fmla="*/ 25510 w 49233"/>
                  <a:gd name="connsiteY26" fmla="*/ 7794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5510" y="80990"/>
                    </a:moveTo>
                    <a:cubicBezTo>
                      <a:pt x="15964" y="80990"/>
                      <a:pt x="9464" y="77060"/>
                      <a:pt x="6012" y="69200"/>
                    </a:cubicBezTo>
                    <a:cubicBezTo>
                      <a:pt x="2559" y="61340"/>
                      <a:pt x="833" y="51987"/>
                      <a:pt x="833" y="41141"/>
                    </a:cubicBezTo>
                    <a:cubicBezTo>
                      <a:pt x="833" y="34357"/>
                      <a:pt x="1452" y="27979"/>
                      <a:pt x="2691" y="22008"/>
                    </a:cubicBezTo>
                    <a:cubicBezTo>
                      <a:pt x="3930" y="16036"/>
                      <a:pt x="6387" y="10959"/>
                      <a:pt x="10063" y="6775"/>
                    </a:cubicBezTo>
                    <a:cubicBezTo>
                      <a:pt x="13740" y="2591"/>
                      <a:pt x="18889" y="498"/>
                      <a:pt x="25510" y="498"/>
                    </a:cubicBezTo>
                    <a:cubicBezTo>
                      <a:pt x="30669" y="498"/>
                      <a:pt x="34884" y="1758"/>
                      <a:pt x="38154" y="4276"/>
                    </a:cubicBezTo>
                    <a:cubicBezTo>
                      <a:pt x="41424" y="6795"/>
                      <a:pt x="43912" y="10045"/>
                      <a:pt x="45618" y="14026"/>
                    </a:cubicBezTo>
                    <a:cubicBezTo>
                      <a:pt x="47324" y="18006"/>
                      <a:pt x="48492" y="22272"/>
                      <a:pt x="49122" y="26821"/>
                    </a:cubicBezTo>
                    <a:cubicBezTo>
                      <a:pt x="49751" y="31371"/>
                      <a:pt x="50066" y="36144"/>
                      <a:pt x="50066" y="41141"/>
                    </a:cubicBezTo>
                    <a:cubicBezTo>
                      <a:pt x="50066" y="47843"/>
                      <a:pt x="49446" y="54119"/>
                      <a:pt x="48208" y="59969"/>
                    </a:cubicBezTo>
                    <a:cubicBezTo>
                      <a:pt x="46969" y="65818"/>
                      <a:pt x="44541" y="70784"/>
                      <a:pt x="40926" y="74867"/>
                    </a:cubicBezTo>
                    <a:cubicBezTo>
                      <a:pt x="37311" y="78949"/>
                      <a:pt x="32172" y="80990"/>
                      <a:pt x="25510" y="80990"/>
                    </a:cubicBezTo>
                    <a:close/>
                    <a:moveTo>
                      <a:pt x="25510" y="77944"/>
                    </a:moveTo>
                    <a:cubicBezTo>
                      <a:pt x="29857" y="77944"/>
                      <a:pt x="33096" y="75720"/>
                      <a:pt x="35229" y="71272"/>
                    </a:cubicBezTo>
                    <a:cubicBezTo>
                      <a:pt x="37362" y="66824"/>
                      <a:pt x="38672" y="61898"/>
                      <a:pt x="39159" y="56496"/>
                    </a:cubicBezTo>
                    <a:cubicBezTo>
                      <a:pt x="39647" y="51093"/>
                      <a:pt x="39890" y="45345"/>
                      <a:pt x="39890" y="39252"/>
                    </a:cubicBezTo>
                    <a:cubicBezTo>
                      <a:pt x="39890" y="33362"/>
                      <a:pt x="39647" y="27949"/>
                      <a:pt x="39159" y="23013"/>
                    </a:cubicBezTo>
                    <a:cubicBezTo>
                      <a:pt x="38672" y="18078"/>
                      <a:pt x="37372" y="13599"/>
                      <a:pt x="35259" y="9577"/>
                    </a:cubicBezTo>
                    <a:cubicBezTo>
                      <a:pt x="33147" y="5556"/>
                      <a:pt x="29897" y="3545"/>
                      <a:pt x="25510" y="3545"/>
                    </a:cubicBezTo>
                    <a:cubicBezTo>
                      <a:pt x="21082" y="3545"/>
                      <a:pt x="17802" y="5566"/>
                      <a:pt x="15669" y="9608"/>
                    </a:cubicBezTo>
                    <a:cubicBezTo>
                      <a:pt x="13537" y="13650"/>
                      <a:pt x="12227" y="18128"/>
                      <a:pt x="11739" y="23044"/>
                    </a:cubicBezTo>
                    <a:cubicBezTo>
                      <a:pt x="11252" y="27959"/>
                      <a:pt x="11008" y="33362"/>
                      <a:pt x="11008" y="39252"/>
                    </a:cubicBezTo>
                    <a:cubicBezTo>
                      <a:pt x="11008" y="43598"/>
                      <a:pt x="11110" y="47691"/>
                      <a:pt x="11313" y="51530"/>
                    </a:cubicBezTo>
                    <a:cubicBezTo>
                      <a:pt x="11516" y="55368"/>
                      <a:pt x="12075" y="59339"/>
                      <a:pt x="12988" y="63442"/>
                    </a:cubicBezTo>
                    <a:cubicBezTo>
                      <a:pt x="13902" y="67545"/>
                      <a:pt x="15385" y="70988"/>
                      <a:pt x="17437" y="73770"/>
                    </a:cubicBezTo>
                    <a:cubicBezTo>
                      <a:pt x="19488" y="76553"/>
                      <a:pt x="22179" y="77944"/>
                      <a:pt x="25510" y="779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5823930-E0F7-8D61-DB2E-7970D39C114E}"/>
                  </a:ext>
                </a:extLst>
              </p:cNvPr>
              <p:cNvSpPr/>
              <p:nvPr/>
            </p:nvSpPr>
            <p:spPr>
              <a:xfrm rot="-2700000">
                <a:off x="3222346" y="1888249"/>
                <a:ext cx="84209" cy="94323"/>
              </a:xfrm>
              <a:custGeom>
                <a:avLst/>
                <a:gdLst>
                  <a:gd name="connsiteX0" fmla="*/ 10515 w 84209"/>
                  <a:gd name="connsiteY0" fmla="*/ 92432 h 94323"/>
                  <a:gd name="connsiteX1" fmla="*/ 10880 w 84209"/>
                  <a:gd name="connsiteY1" fmla="*/ 91274 h 94323"/>
                  <a:gd name="connsiteX2" fmla="*/ 63892 w 84209"/>
                  <a:gd name="connsiteY2" fmla="*/ 12305 h 94323"/>
                  <a:gd name="connsiteX3" fmla="*/ 48414 w 84209"/>
                  <a:gd name="connsiteY3" fmla="*/ 16266 h 94323"/>
                  <a:gd name="connsiteX4" fmla="*/ 30866 w 84209"/>
                  <a:gd name="connsiteY4" fmla="*/ 11513 h 94323"/>
                  <a:gd name="connsiteX5" fmla="*/ 33181 w 84209"/>
                  <a:gd name="connsiteY5" fmla="*/ 24004 h 94323"/>
                  <a:gd name="connsiteX6" fmla="*/ 32298 w 84209"/>
                  <a:gd name="connsiteY6" fmla="*/ 31804 h 94323"/>
                  <a:gd name="connsiteX7" fmla="*/ 29586 w 84209"/>
                  <a:gd name="connsiteY7" fmla="*/ 39390 h 94323"/>
                  <a:gd name="connsiteX8" fmla="*/ 24895 w 84209"/>
                  <a:gd name="connsiteY8" fmla="*/ 45270 h 94323"/>
                  <a:gd name="connsiteX9" fmla="*/ 18131 w 84209"/>
                  <a:gd name="connsiteY9" fmla="*/ 47585 h 94323"/>
                  <a:gd name="connsiteX10" fmla="*/ 8717 w 84209"/>
                  <a:gd name="connsiteY10" fmla="*/ 43929 h 94323"/>
                  <a:gd name="connsiteX11" fmla="*/ 2806 w 84209"/>
                  <a:gd name="connsiteY11" fmla="*/ 34790 h 94323"/>
                  <a:gd name="connsiteX12" fmla="*/ 826 w 84209"/>
                  <a:gd name="connsiteY12" fmla="*/ 24004 h 94323"/>
                  <a:gd name="connsiteX13" fmla="*/ 2806 w 84209"/>
                  <a:gd name="connsiteY13" fmla="*/ 13311 h 94323"/>
                  <a:gd name="connsiteX14" fmla="*/ 8717 w 84209"/>
                  <a:gd name="connsiteY14" fmla="*/ 4140 h 94323"/>
                  <a:gd name="connsiteX15" fmla="*/ 18131 w 84209"/>
                  <a:gd name="connsiteY15" fmla="*/ 485 h 94323"/>
                  <a:gd name="connsiteX16" fmla="*/ 26052 w 84209"/>
                  <a:gd name="connsiteY16" fmla="*/ 3958 h 94323"/>
                  <a:gd name="connsiteX17" fmla="*/ 48414 w 84209"/>
                  <a:gd name="connsiteY17" fmla="*/ 13219 h 94323"/>
                  <a:gd name="connsiteX18" fmla="*/ 61302 w 84209"/>
                  <a:gd name="connsiteY18" fmla="*/ 10173 h 94323"/>
                  <a:gd name="connsiteX19" fmla="*/ 71143 w 84209"/>
                  <a:gd name="connsiteY19" fmla="*/ 1399 h 94323"/>
                  <a:gd name="connsiteX20" fmla="*/ 72970 w 84209"/>
                  <a:gd name="connsiteY20" fmla="*/ 485 h 94323"/>
                  <a:gd name="connsiteX21" fmla="*/ 74646 w 84209"/>
                  <a:gd name="connsiteY21" fmla="*/ 1124 h 94323"/>
                  <a:gd name="connsiteX22" fmla="*/ 75286 w 84209"/>
                  <a:gd name="connsiteY22" fmla="*/ 2800 h 94323"/>
                  <a:gd name="connsiteX23" fmla="*/ 74981 w 84209"/>
                  <a:gd name="connsiteY23" fmla="*/ 3958 h 94323"/>
                  <a:gd name="connsiteX24" fmla="*/ 14597 w 84209"/>
                  <a:gd name="connsiteY24" fmla="*/ 94077 h 94323"/>
                  <a:gd name="connsiteX25" fmla="*/ 12891 w 84209"/>
                  <a:gd name="connsiteY25" fmla="*/ 94808 h 94323"/>
                  <a:gd name="connsiteX26" fmla="*/ 11215 w 84209"/>
                  <a:gd name="connsiteY26" fmla="*/ 94047 h 94323"/>
                  <a:gd name="connsiteX27" fmla="*/ 10515 w 84209"/>
                  <a:gd name="connsiteY27" fmla="*/ 92432 h 94323"/>
                  <a:gd name="connsiteX28" fmla="*/ 18131 w 84209"/>
                  <a:gd name="connsiteY28" fmla="*/ 44600 h 94323"/>
                  <a:gd name="connsiteX29" fmla="*/ 26875 w 84209"/>
                  <a:gd name="connsiteY29" fmla="*/ 37714 h 94323"/>
                  <a:gd name="connsiteX30" fmla="*/ 29830 w 84209"/>
                  <a:gd name="connsiteY30" fmla="*/ 24004 h 94323"/>
                  <a:gd name="connsiteX31" fmla="*/ 28611 w 84209"/>
                  <a:gd name="connsiteY31" fmla="*/ 15291 h 94323"/>
                  <a:gd name="connsiteX32" fmla="*/ 24773 w 84209"/>
                  <a:gd name="connsiteY32" fmla="*/ 6974 h 94323"/>
                  <a:gd name="connsiteX33" fmla="*/ 18131 w 84209"/>
                  <a:gd name="connsiteY33" fmla="*/ 3531 h 94323"/>
                  <a:gd name="connsiteX34" fmla="*/ 10392 w 84209"/>
                  <a:gd name="connsiteY34" fmla="*/ 9990 h 94323"/>
                  <a:gd name="connsiteX35" fmla="*/ 8504 w 84209"/>
                  <a:gd name="connsiteY35" fmla="*/ 24126 h 94323"/>
                  <a:gd name="connsiteX36" fmla="*/ 10454 w 84209"/>
                  <a:gd name="connsiteY36" fmla="*/ 38049 h 94323"/>
                  <a:gd name="connsiteX37" fmla="*/ 18131 w 84209"/>
                  <a:gd name="connsiteY37" fmla="*/ 44600 h 94323"/>
                  <a:gd name="connsiteX38" fmla="*/ 69924 w 84209"/>
                  <a:gd name="connsiteY38" fmla="*/ 94808 h 94323"/>
                  <a:gd name="connsiteX39" fmla="*/ 60510 w 84209"/>
                  <a:gd name="connsiteY39" fmla="*/ 91152 h 94323"/>
                  <a:gd name="connsiteX40" fmla="*/ 54599 w 84209"/>
                  <a:gd name="connsiteY40" fmla="*/ 81982 h 94323"/>
                  <a:gd name="connsiteX41" fmla="*/ 52619 w 84209"/>
                  <a:gd name="connsiteY41" fmla="*/ 71166 h 94323"/>
                  <a:gd name="connsiteX42" fmla="*/ 54599 w 84209"/>
                  <a:gd name="connsiteY42" fmla="*/ 60412 h 94323"/>
                  <a:gd name="connsiteX43" fmla="*/ 60510 w 84209"/>
                  <a:gd name="connsiteY43" fmla="*/ 51241 h 94323"/>
                  <a:gd name="connsiteX44" fmla="*/ 69924 w 84209"/>
                  <a:gd name="connsiteY44" fmla="*/ 47585 h 94323"/>
                  <a:gd name="connsiteX45" fmla="*/ 78455 w 84209"/>
                  <a:gd name="connsiteY45" fmla="*/ 51455 h 94323"/>
                  <a:gd name="connsiteX46" fmla="*/ 83451 w 84209"/>
                  <a:gd name="connsiteY46" fmla="*/ 60747 h 94323"/>
                  <a:gd name="connsiteX47" fmla="*/ 85035 w 84209"/>
                  <a:gd name="connsiteY47" fmla="*/ 71166 h 94323"/>
                  <a:gd name="connsiteX48" fmla="*/ 84152 w 84209"/>
                  <a:gd name="connsiteY48" fmla="*/ 78935 h 94323"/>
                  <a:gd name="connsiteX49" fmla="*/ 81471 w 84209"/>
                  <a:gd name="connsiteY49" fmla="*/ 86552 h 94323"/>
                  <a:gd name="connsiteX50" fmla="*/ 76779 w 84209"/>
                  <a:gd name="connsiteY50" fmla="*/ 92493 h 94323"/>
                  <a:gd name="connsiteX51" fmla="*/ 69924 w 84209"/>
                  <a:gd name="connsiteY51" fmla="*/ 94808 h 94323"/>
                  <a:gd name="connsiteX52" fmla="*/ 69924 w 84209"/>
                  <a:gd name="connsiteY52" fmla="*/ 91701 h 94323"/>
                  <a:gd name="connsiteX53" fmla="*/ 76566 w 84209"/>
                  <a:gd name="connsiteY53" fmla="*/ 88197 h 94323"/>
                  <a:gd name="connsiteX54" fmla="*/ 80435 w 84209"/>
                  <a:gd name="connsiteY54" fmla="*/ 79819 h 94323"/>
                  <a:gd name="connsiteX55" fmla="*/ 81623 w 84209"/>
                  <a:gd name="connsiteY55" fmla="*/ 71166 h 94323"/>
                  <a:gd name="connsiteX56" fmla="*/ 78668 w 84209"/>
                  <a:gd name="connsiteY56" fmla="*/ 57548 h 94323"/>
                  <a:gd name="connsiteX57" fmla="*/ 69924 w 84209"/>
                  <a:gd name="connsiteY57" fmla="*/ 50693 h 94323"/>
                  <a:gd name="connsiteX58" fmla="*/ 62246 w 84209"/>
                  <a:gd name="connsiteY58" fmla="*/ 57183 h 94323"/>
                  <a:gd name="connsiteX59" fmla="*/ 60357 w 84209"/>
                  <a:gd name="connsiteY59" fmla="*/ 71288 h 94323"/>
                  <a:gd name="connsiteX60" fmla="*/ 62277 w 84209"/>
                  <a:gd name="connsiteY60" fmla="*/ 85181 h 94323"/>
                  <a:gd name="connsiteX61" fmla="*/ 69924 w 84209"/>
                  <a:gd name="connsiteY61" fmla="*/ 91701 h 9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4209" h="94323">
                    <a:moveTo>
                      <a:pt x="10515" y="92432"/>
                    </a:moveTo>
                    <a:cubicBezTo>
                      <a:pt x="10515" y="91985"/>
                      <a:pt x="10636" y="91599"/>
                      <a:pt x="10880" y="91274"/>
                    </a:cubicBezTo>
                    <a:lnTo>
                      <a:pt x="63892" y="12305"/>
                    </a:lnTo>
                    <a:cubicBezTo>
                      <a:pt x="59220" y="14946"/>
                      <a:pt x="54061" y="16266"/>
                      <a:pt x="48414" y="16266"/>
                    </a:cubicBezTo>
                    <a:cubicBezTo>
                      <a:pt x="42321" y="16266"/>
                      <a:pt x="36472" y="14682"/>
                      <a:pt x="30866" y="11513"/>
                    </a:cubicBezTo>
                    <a:cubicBezTo>
                      <a:pt x="32410" y="15250"/>
                      <a:pt x="33181" y="19414"/>
                      <a:pt x="33181" y="24004"/>
                    </a:cubicBezTo>
                    <a:cubicBezTo>
                      <a:pt x="33181" y="26523"/>
                      <a:pt x="32887" y="29123"/>
                      <a:pt x="32298" y="31804"/>
                    </a:cubicBezTo>
                    <a:cubicBezTo>
                      <a:pt x="31709" y="34485"/>
                      <a:pt x="30805" y="37014"/>
                      <a:pt x="29586" y="39390"/>
                    </a:cubicBezTo>
                    <a:cubicBezTo>
                      <a:pt x="28368" y="41766"/>
                      <a:pt x="26804" y="43726"/>
                      <a:pt x="24895" y="45270"/>
                    </a:cubicBezTo>
                    <a:cubicBezTo>
                      <a:pt x="22985" y="46814"/>
                      <a:pt x="20731" y="47585"/>
                      <a:pt x="18131" y="47585"/>
                    </a:cubicBezTo>
                    <a:cubicBezTo>
                      <a:pt x="14475" y="47585"/>
                      <a:pt x="11337" y="46367"/>
                      <a:pt x="8717" y="43929"/>
                    </a:cubicBezTo>
                    <a:cubicBezTo>
                      <a:pt x="6097" y="41492"/>
                      <a:pt x="4126" y="38446"/>
                      <a:pt x="2806" y="34790"/>
                    </a:cubicBezTo>
                    <a:cubicBezTo>
                      <a:pt x="1486" y="31134"/>
                      <a:pt x="826" y="27539"/>
                      <a:pt x="826" y="24004"/>
                    </a:cubicBezTo>
                    <a:cubicBezTo>
                      <a:pt x="826" y="20552"/>
                      <a:pt x="1486" y="16987"/>
                      <a:pt x="2806" y="13311"/>
                    </a:cubicBezTo>
                    <a:cubicBezTo>
                      <a:pt x="4126" y="9635"/>
                      <a:pt x="6097" y="6578"/>
                      <a:pt x="8717" y="4140"/>
                    </a:cubicBezTo>
                    <a:cubicBezTo>
                      <a:pt x="11337" y="1703"/>
                      <a:pt x="14475" y="485"/>
                      <a:pt x="18131" y="485"/>
                    </a:cubicBezTo>
                    <a:cubicBezTo>
                      <a:pt x="21015" y="485"/>
                      <a:pt x="23656" y="1642"/>
                      <a:pt x="26052" y="3958"/>
                    </a:cubicBezTo>
                    <a:cubicBezTo>
                      <a:pt x="32348" y="10132"/>
                      <a:pt x="39803" y="13219"/>
                      <a:pt x="48414" y="13219"/>
                    </a:cubicBezTo>
                    <a:cubicBezTo>
                      <a:pt x="53005" y="13219"/>
                      <a:pt x="57301" y="12204"/>
                      <a:pt x="61302" y="10173"/>
                    </a:cubicBezTo>
                    <a:cubicBezTo>
                      <a:pt x="65303" y="8142"/>
                      <a:pt x="68583" y="5217"/>
                      <a:pt x="71143" y="1399"/>
                    </a:cubicBezTo>
                    <a:cubicBezTo>
                      <a:pt x="71508" y="789"/>
                      <a:pt x="72117" y="485"/>
                      <a:pt x="72970" y="485"/>
                    </a:cubicBezTo>
                    <a:cubicBezTo>
                      <a:pt x="73661" y="485"/>
                      <a:pt x="74219" y="698"/>
                      <a:pt x="74646" y="1124"/>
                    </a:cubicBezTo>
                    <a:cubicBezTo>
                      <a:pt x="75073" y="1551"/>
                      <a:pt x="75286" y="2109"/>
                      <a:pt x="75286" y="2800"/>
                    </a:cubicBezTo>
                    <a:cubicBezTo>
                      <a:pt x="75286" y="3247"/>
                      <a:pt x="75184" y="3633"/>
                      <a:pt x="74981" y="3958"/>
                    </a:cubicBezTo>
                    <a:lnTo>
                      <a:pt x="14597" y="94077"/>
                    </a:lnTo>
                    <a:cubicBezTo>
                      <a:pt x="14231" y="94565"/>
                      <a:pt x="13663" y="94808"/>
                      <a:pt x="12891" y="94808"/>
                    </a:cubicBezTo>
                    <a:cubicBezTo>
                      <a:pt x="12241" y="94808"/>
                      <a:pt x="11682" y="94554"/>
                      <a:pt x="11215" y="94047"/>
                    </a:cubicBezTo>
                    <a:cubicBezTo>
                      <a:pt x="10748" y="93539"/>
                      <a:pt x="10515" y="93001"/>
                      <a:pt x="10515" y="92432"/>
                    </a:cubicBezTo>
                    <a:close/>
                    <a:moveTo>
                      <a:pt x="18131" y="44600"/>
                    </a:moveTo>
                    <a:cubicBezTo>
                      <a:pt x="21990" y="44600"/>
                      <a:pt x="24905" y="42305"/>
                      <a:pt x="26875" y="37714"/>
                    </a:cubicBezTo>
                    <a:cubicBezTo>
                      <a:pt x="28845" y="33124"/>
                      <a:pt x="29830" y="28554"/>
                      <a:pt x="29830" y="24004"/>
                    </a:cubicBezTo>
                    <a:cubicBezTo>
                      <a:pt x="29830" y="21445"/>
                      <a:pt x="29424" y="18541"/>
                      <a:pt x="28611" y="15291"/>
                    </a:cubicBezTo>
                    <a:cubicBezTo>
                      <a:pt x="27799" y="12042"/>
                      <a:pt x="26519" y="9269"/>
                      <a:pt x="24773" y="6974"/>
                    </a:cubicBezTo>
                    <a:cubicBezTo>
                      <a:pt x="23026" y="4679"/>
                      <a:pt x="20812" y="3531"/>
                      <a:pt x="18131" y="3531"/>
                    </a:cubicBezTo>
                    <a:cubicBezTo>
                      <a:pt x="14231" y="3531"/>
                      <a:pt x="11652" y="5684"/>
                      <a:pt x="10392" y="9990"/>
                    </a:cubicBezTo>
                    <a:cubicBezTo>
                      <a:pt x="9133" y="14296"/>
                      <a:pt x="8504" y="19008"/>
                      <a:pt x="8504" y="24126"/>
                    </a:cubicBezTo>
                    <a:cubicBezTo>
                      <a:pt x="8504" y="29042"/>
                      <a:pt x="9154" y="33683"/>
                      <a:pt x="10454" y="38049"/>
                    </a:cubicBezTo>
                    <a:cubicBezTo>
                      <a:pt x="11753" y="42416"/>
                      <a:pt x="14313" y="44600"/>
                      <a:pt x="18131" y="44600"/>
                    </a:cubicBezTo>
                    <a:close/>
                    <a:moveTo>
                      <a:pt x="69924" y="94808"/>
                    </a:moveTo>
                    <a:cubicBezTo>
                      <a:pt x="66268" y="94808"/>
                      <a:pt x="63130" y="93590"/>
                      <a:pt x="60510" y="91152"/>
                    </a:cubicBezTo>
                    <a:cubicBezTo>
                      <a:pt x="57890" y="88715"/>
                      <a:pt x="55920" y="85658"/>
                      <a:pt x="54599" y="81982"/>
                    </a:cubicBezTo>
                    <a:cubicBezTo>
                      <a:pt x="53279" y="78306"/>
                      <a:pt x="52619" y="74701"/>
                      <a:pt x="52619" y="71166"/>
                    </a:cubicBezTo>
                    <a:cubicBezTo>
                      <a:pt x="52619" y="67673"/>
                      <a:pt x="53279" y="64088"/>
                      <a:pt x="54599" y="60412"/>
                    </a:cubicBezTo>
                    <a:cubicBezTo>
                      <a:pt x="55920" y="56736"/>
                      <a:pt x="57890" y="53679"/>
                      <a:pt x="60510" y="51241"/>
                    </a:cubicBezTo>
                    <a:cubicBezTo>
                      <a:pt x="63130" y="48804"/>
                      <a:pt x="66268" y="47585"/>
                      <a:pt x="69924" y="47585"/>
                    </a:cubicBezTo>
                    <a:cubicBezTo>
                      <a:pt x="73336" y="47585"/>
                      <a:pt x="76180" y="48875"/>
                      <a:pt x="78455" y="51455"/>
                    </a:cubicBezTo>
                    <a:cubicBezTo>
                      <a:pt x="80729" y="54034"/>
                      <a:pt x="82395" y="57131"/>
                      <a:pt x="83451" y="60747"/>
                    </a:cubicBezTo>
                    <a:cubicBezTo>
                      <a:pt x="84507" y="64362"/>
                      <a:pt x="85035" y="67835"/>
                      <a:pt x="85035" y="71166"/>
                    </a:cubicBezTo>
                    <a:cubicBezTo>
                      <a:pt x="85035" y="73685"/>
                      <a:pt x="84741" y="76275"/>
                      <a:pt x="84152" y="78935"/>
                    </a:cubicBezTo>
                    <a:cubicBezTo>
                      <a:pt x="83562" y="81596"/>
                      <a:pt x="82669" y="84135"/>
                      <a:pt x="81471" y="86552"/>
                    </a:cubicBezTo>
                    <a:cubicBezTo>
                      <a:pt x="80272" y="88969"/>
                      <a:pt x="78708" y="90949"/>
                      <a:pt x="76779" y="92493"/>
                    </a:cubicBezTo>
                    <a:cubicBezTo>
                      <a:pt x="74849" y="94037"/>
                      <a:pt x="72564" y="94808"/>
                      <a:pt x="69924" y="94808"/>
                    </a:cubicBezTo>
                    <a:close/>
                    <a:moveTo>
                      <a:pt x="69924" y="91701"/>
                    </a:moveTo>
                    <a:cubicBezTo>
                      <a:pt x="72564" y="91701"/>
                      <a:pt x="74778" y="90533"/>
                      <a:pt x="76566" y="88197"/>
                    </a:cubicBezTo>
                    <a:cubicBezTo>
                      <a:pt x="78353" y="85861"/>
                      <a:pt x="79643" y="83068"/>
                      <a:pt x="80435" y="79819"/>
                    </a:cubicBezTo>
                    <a:cubicBezTo>
                      <a:pt x="81227" y="76569"/>
                      <a:pt x="81623" y="73685"/>
                      <a:pt x="81623" y="71166"/>
                    </a:cubicBezTo>
                    <a:cubicBezTo>
                      <a:pt x="81623" y="66657"/>
                      <a:pt x="80638" y="62118"/>
                      <a:pt x="78668" y="57548"/>
                    </a:cubicBezTo>
                    <a:cubicBezTo>
                      <a:pt x="76697" y="52978"/>
                      <a:pt x="73783" y="50693"/>
                      <a:pt x="69924" y="50693"/>
                    </a:cubicBezTo>
                    <a:cubicBezTo>
                      <a:pt x="66065" y="50693"/>
                      <a:pt x="63506" y="52856"/>
                      <a:pt x="62246" y="57183"/>
                    </a:cubicBezTo>
                    <a:cubicBezTo>
                      <a:pt x="60987" y="61508"/>
                      <a:pt x="60357" y="66210"/>
                      <a:pt x="60357" y="71288"/>
                    </a:cubicBezTo>
                    <a:cubicBezTo>
                      <a:pt x="60357" y="76204"/>
                      <a:pt x="60997" y="80835"/>
                      <a:pt x="62277" y="85181"/>
                    </a:cubicBezTo>
                    <a:cubicBezTo>
                      <a:pt x="63556" y="89527"/>
                      <a:pt x="66105" y="91701"/>
                      <a:pt x="69924" y="9170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8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5" name="Graphic 230">
              <a:extLst>
                <a:ext uri="{FF2B5EF4-FFF2-40B4-BE49-F238E27FC236}">
                  <a16:creationId xmlns:a16="http://schemas.microsoft.com/office/drawing/2014/main" id="{2F8B3845-9710-31DC-5A6F-78725B62FDDC}"/>
                </a:ext>
              </a:extLst>
            </p:cNvPr>
            <p:cNvGrpSpPr/>
            <p:nvPr/>
          </p:nvGrpSpPr>
          <p:grpSpPr>
            <a:xfrm>
              <a:off x="436689" y="8102"/>
              <a:ext cx="2328848" cy="1754860"/>
              <a:chOff x="536186" y="66248"/>
              <a:chExt cx="2721983" cy="175486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8F31C7A-0CDC-0B93-96F2-18E9C8C286FB}"/>
                  </a:ext>
                </a:extLst>
              </p:cNvPr>
              <p:cNvSpPr/>
              <p:nvPr/>
            </p:nvSpPr>
            <p:spPr>
              <a:xfrm>
                <a:off x="536186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E1968B3-35AB-35EA-3940-083B29D13B05}"/>
                  </a:ext>
                </a:extLst>
              </p:cNvPr>
              <p:cNvSpPr/>
              <p:nvPr/>
            </p:nvSpPr>
            <p:spPr>
              <a:xfrm>
                <a:off x="3258169" y="66248"/>
                <a:ext cx="3899" cy="1754860"/>
              </a:xfrm>
              <a:custGeom>
                <a:avLst/>
                <a:gdLst>
                  <a:gd name="connsiteX0" fmla="*/ 0 w 3899"/>
                  <a:gd name="connsiteY0" fmla="*/ 1754860 h 1754860"/>
                  <a:gd name="connsiteX1" fmla="*/ 0 w 3899"/>
                  <a:gd name="connsiteY1" fmla="*/ 0 h 17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9" h="1754860">
                    <a:moveTo>
                      <a:pt x="0" y="175486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B923C21-90E9-90DA-AD31-FBEAA7B79C18}"/>
                  </a:ext>
                </a:extLst>
              </p:cNvPr>
              <p:cNvSpPr/>
              <p:nvPr/>
            </p:nvSpPr>
            <p:spPr>
              <a:xfrm>
                <a:off x="536186" y="182110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DD911EF-D5E0-22FB-A70D-AA7F33DA3CDE}"/>
                  </a:ext>
                </a:extLst>
              </p:cNvPr>
              <p:cNvSpPr/>
              <p:nvPr/>
            </p:nvSpPr>
            <p:spPr>
              <a:xfrm>
                <a:off x="536186" y="1346688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B6F34E2-1396-EFCB-4A28-220DC6AA41CA}"/>
                  </a:ext>
                </a:extLst>
              </p:cNvPr>
              <p:cNvSpPr/>
              <p:nvPr/>
            </p:nvSpPr>
            <p:spPr>
              <a:xfrm>
                <a:off x="536186" y="872271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8E4A6B-F962-4D97-4741-85EA76E2A4FB}"/>
                  </a:ext>
                </a:extLst>
              </p:cNvPr>
              <p:cNvSpPr/>
              <p:nvPr/>
            </p:nvSpPr>
            <p:spPr>
              <a:xfrm>
                <a:off x="536186" y="397854"/>
                <a:ext cx="27219" cy="3899"/>
              </a:xfrm>
              <a:custGeom>
                <a:avLst/>
                <a:gdLst>
                  <a:gd name="connsiteX0" fmla="*/ 0 w 27219"/>
                  <a:gd name="connsiteY0" fmla="*/ 0 h 3899"/>
                  <a:gd name="connsiteX1" fmla="*/ 2722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0" y="0"/>
                    </a:moveTo>
                    <a:lnTo>
                      <a:pt x="2722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73362F0-3E1A-3595-F26F-EB7F1ACCCEBD}"/>
                  </a:ext>
                </a:extLst>
              </p:cNvPr>
              <p:cNvSpPr/>
              <p:nvPr/>
            </p:nvSpPr>
            <p:spPr>
              <a:xfrm>
                <a:off x="3230949" y="182110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561752-12C7-B29C-C1DF-E6F5500A1B6F}"/>
                  </a:ext>
                </a:extLst>
              </p:cNvPr>
              <p:cNvSpPr/>
              <p:nvPr/>
            </p:nvSpPr>
            <p:spPr>
              <a:xfrm>
                <a:off x="3230949" y="1346688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1C897AA-A65C-EDB5-EC49-922070EBAC4C}"/>
                  </a:ext>
                </a:extLst>
              </p:cNvPr>
              <p:cNvSpPr/>
              <p:nvPr/>
            </p:nvSpPr>
            <p:spPr>
              <a:xfrm>
                <a:off x="3230949" y="872271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9BD7451-61AF-81C6-4EAD-A1563468B426}"/>
                  </a:ext>
                </a:extLst>
              </p:cNvPr>
              <p:cNvSpPr/>
              <p:nvPr/>
            </p:nvSpPr>
            <p:spPr>
              <a:xfrm>
                <a:off x="3230949" y="397854"/>
                <a:ext cx="27219" cy="3899"/>
              </a:xfrm>
              <a:custGeom>
                <a:avLst/>
                <a:gdLst>
                  <a:gd name="connsiteX0" fmla="*/ 27220 w 27219"/>
                  <a:gd name="connsiteY0" fmla="*/ 0 h 3899"/>
                  <a:gd name="connsiteX1" fmla="*/ 0 w 2721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219" h="3899">
                    <a:moveTo>
                      <a:pt x="2722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FE4E70-7579-18A5-48B4-9547168938B7}"/>
                  </a:ext>
                </a:extLst>
              </p:cNvPr>
              <p:cNvSpPr/>
              <p:nvPr/>
            </p:nvSpPr>
            <p:spPr>
              <a:xfrm>
                <a:off x="536186" y="182110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5B0E309-A558-5FA0-A41C-0ECAE6DDF3AB}"/>
                  </a:ext>
                </a:extLst>
              </p:cNvPr>
              <p:cNvSpPr/>
              <p:nvPr/>
            </p:nvSpPr>
            <p:spPr>
              <a:xfrm>
                <a:off x="536186" y="167829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8BC8E86-E5BB-E499-D711-3FEF4495784E}"/>
                  </a:ext>
                </a:extLst>
              </p:cNvPr>
              <p:cNvSpPr/>
              <p:nvPr/>
            </p:nvSpPr>
            <p:spPr>
              <a:xfrm>
                <a:off x="536186" y="159475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A970BA0-7F81-F9B9-9CEE-DE731D7A51D3}"/>
                  </a:ext>
                </a:extLst>
              </p:cNvPr>
              <p:cNvSpPr/>
              <p:nvPr/>
            </p:nvSpPr>
            <p:spPr>
              <a:xfrm>
                <a:off x="536186" y="1535479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76204CF-BF2C-6165-1FCA-E4F72BD3DFDA}"/>
                  </a:ext>
                </a:extLst>
              </p:cNvPr>
              <p:cNvSpPr/>
              <p:nvPr/>
            </p:nvSpPr>
            <p:spPr>
              <a:xfrm>
                <a:off x="536186" y="148950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B6728B-42D6-C468-0B9D-300236FDE08F}"/>
                  </a:ext>
                </a:extLst>
              </p:cNvPr>
              <p:cNvSpPr/>
              <p:nvPr/>
            </p:nvSpPr>
            <p:spPr>
              <a:xfrm>
                <a:off x="536186" y="14519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54A6D0C-8256-9481-9F42-42A0C47093D7}"/>
                  </a:ext>
                </a:extLst>
              </p:cNvPr>
              <p:cNvSpPr/>
              <p:nvPr/>
            </p:nvSpPr>
            <p:spPr>
              <a:xfrm>
                <a:off x="536186" y="14201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9E016E4-ACD9-284F-0DC3-697B5E91646E}"/>
                  </a:ext>
                </a:extLst>
              </p:cNvPr>
              <p:cNvSpPr/>
              <p:nvPr/>
            </p:nvSpPr>
            <p:spPr>
              <a:xfrm>
                <a:off x="536186" y="1392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EE3B03-0DF3-FAE6-D385-8D212AAE69D9}"/>
                  </a:ext>
                </a:extLst>
              </p:cNvPr>
              <p:cNvSpPr/>
              <p:nvPr/>
            </p:nvSpPr>
            <p:spPr>
              <a:xfrm>
                <a:off x="536186" y="13683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27936A3-73E5-50F4-43CC-0FC71F67E7A7}"/>
                  </a:ext>
                </a:extLst>
              </p:cNvPr>
              <p:cNvSpPr/>
              <p:nvPr/>
            </p:nvSpPr>
            <p:spPr>
              <a:xfrm>
                <a:off x="536186" y="134668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F705AEF-AE4D-0B1F-5319-869C9717FDF4}"/>
                  </a:ext>
                </a:extLst>
              </p:cNvPr>
              <p:cNvSpPr/>
              <p:nvPr/>
            </p:nvSpPr>
            <p:spPr>
              <a:xfrm>
                <a:off x="536186" y="120387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65A0942-EBDB-7527-0A83-AEB0F3FCCEF5}"/>
                  </a:ext>
                </a:extLst>
              </p:cNvPr>
              <p:cNvSpPr/>
              <p:nvPr/>
            </p:nvSpPr>
            <p:spPr>
              <a:xfrm>
                <a:off x="536186" y="112033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5C3449-AE99-6B37-B1FB-C87740B7BB45}"/>
                  </a:ext>
                </a:extLst>
              </p:cNvPr>
              <p:cNvSpPr/>
              <p:nvPr/>
            </p:nvSpPr>
            <p:spPr>
              <a:xfrm>
                <a:off x="536186" y="106106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0101CE-4058-F8F2-5116-2319E01ABE88}"/>
                  </a:ext>
                </a:extLst>
              </p:cNvPr>
              <p:cNvSpPr/>
              <p:nvPr/>
            </p:nvSpPr>
            <p:spPr>
              <a:xfrm>
                <a:off x="536186" y="101508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51E5062-D9E0-4269-3F15-DF51449BB8F4}"/>
                  </a:ext>
                </a:extLst>
              </p:cNvPr>
              <p:cNvSpPr/>
              <p:nvPr/>
            </p:nvSpPr>
            <p:spPr>
              <a:xfrm>
                <a:off x="536186" y="97752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0F7C89-B430-7503-DBB5-6730C24BA0D8}"/>
                  </a:ext>
                </a:extLst>
              </p:cNvPr>
              <p:cNvSpPr/>
              <p:nvPr/>
            </p:nvSpPr>
            <p:spPr>
              <a:xfrm>
                <a:off x="536186" y="94576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63F1D58-AB4A-C8B8-E8DB-C714DCD08365}"/>
                  </a:ext>
                </a:extLst>
              </p:cNvPr>
              <p:cNvSpPr/>
              <p:nvPr/>
            </p:nvSpPr>
            <p:spPr>
              <a:xfrm>
                <a:off x="536186" y="918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DFFA93-214B-4B9C-521B-631F3F59C37C}"/>
                  </a:ext>
                </a:extLst>
              </p:cNvPr>
              <p:cNvSpPr/>
              <p:nvPr/>
            </p:nvSpPr>
            <p:spPr>
              <a:xfrm>
                <a:off x="536186" y="89398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DC3EE44-9E50-64EE-16E0-51B3DBDA30AE}"/>
                  </a:ext>
                </a:extLst>
              </p:cNvPr>
              <p:cNvSpPr/>
              <p:nvPr/>
            </p:nvSpPr>
            <p:spPr>
              <a:xfrm>
                <a:off x="536186" y="872271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962DE4A-36AB-621E-BF35-85D4D2F5FFE4}"/>
                  </a:ext>
                </a:extLst>
              </p:cNvPr>
              <p:cNvSpPr/>
              <p:nvPr/>
            </p:nvSpPr>
            <p:spPr>
              <a:xfrm>
                <a:off x="536186" y="72945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2C0C33-7EE3-690F-4AAA-D35D20F228BF}"/>
                  </a:ext>
                </a:extLst>
              </p:cNvPr>
              <p:cNvSpPr/>
              <p:nvPr/>
            </p:nvSpPr>
            <p:spPr>
              <a:xfrm>
                <a:off x="536186" y="64591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175A1BC-C0D1-120A-8DDE-F17526063BCE}"/>
                  </a:ext>
                </a:extLst>
              </p:cNvPr>
              <p:cNvSpPr/>
              <p:nvPr/>
            </p:nvSpPr>
            <p:spPr>
              <a:xfrm>
                <a:off x="536186" y="586642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79A2950-4706-D1C9-990A-42AC739B7DD4}"/>
                  </a:ext>
                </a:extLst>
              </p:cNvPr>
              <p:cNvSpPr/>
              <p:nvPr/>
            </p:nvSpPr>
            <p:spPr>
              <a:xfrm>
                <a:off x="536186" y="540665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E13B6BA-8C17-5DD0-D369-205378281126}"/>
                  </a:ext>
                </a:extLst>
              </p:cNvPr>
              <p:cNvSpPr/>
              <p:nvPr/>
            </p:nvSpPr>
            <p:spPr>
              <a:xfrm>
                <a:off x="536186" y="503103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5E29E89-E7AD-E734-D1D6-58114205AA5F}"/>
                  </a:ext>
                </a:extLst>
              </p:cNvPr>
              <p:cNvSpPr/>
              <p:nvPr/>
            </p:nvSpPr>
            <p:spPr>
              <a:xfrm>
                <a:off x="536186" y="47134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A6178F-C603-A40C-A6E6-D370A53FC86F}"/>
                  </a:ext>
                </a:extLst>
              </p:cNvPr>
              <p:cNvSpPr/>
              <p:nvPr/>
            </p:nvSpPr>
            <p:spPr>
              <a:xfrm>
                <a:off x="536186" y="44382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D5972B2-9161-CF6F-32F3-B7FCA2618DB1}"/>
                  </a:ext>
                </a:extLst>
              </p:cNvPr>
              <p:cNvSpPr/>
              <p:nvPr/>
            </p:nvSpPr>
            <p:spPr>
              <a:xfrm>
                <a:off x="536186" y="419560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69998D-469C-A87E-67E7-928EB896F735}"/>
                  </a:ext>
                </a:extLst>
              </p:cNvPr>
              <p:cNvSpPr/>
              <p:nvPr/>
            </p:nvSpPr>
            <p:spPr>
              <a:xfrm>
                <a:off x="536186" y="39785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FD4DF78-4201-9758-93E2-3468F551BA58}"/>
                  </a:ext>
                </a:extLst>
              </p:cNvPr>
              <p:cNvSpPr/>
              <p:nvPr/>
            </p:nvSpPr>
            <p:spPr>
              <a:xfrm>
                <a:off x="536186" y="25503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307C15A-2B8E-0F3B-AD68-1B10449DA4E1}"/>
                  </a:ext>
                </a:extLst>
              </p:cNvPr>
              <p:cNvSpPr/>
              <p:nvPr/>
            </p:nvSpPr>
            <p:spPr>
              <a:xfrm>
                <a:off x="536186" y="171497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3688E6-5EC0-91B3-5320-88A1258EA081}"/>
                  </a:ext>
                </a:extLst>
              </p:cNvPr>
              <p:cNvSpPr/>
              <p:nvPr/>
            </p:nvSpPr>
            <p:spPr>
              <a:xfrm>
                <a:off x="536186" y="112224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FE3FADE-7296-6B95-D2F2-09FC8100C016}"/>
                  </a:ext>
                </a:extLst>
              </p:cNvPr>
              <p:cNvSpPr/>
              <p:nvPr/>
            </p:nvSpPr>
            <p:spPr>
              <a:xfrm>
                <a:off x="536186" y="66248"/>
                <a:ext cx="13609" cy="3899"/>
              </a:xfrm>
              <a:custGeom>
                <a:avLst/>
                <a:gdLst>
                  <a:gd name="connsiteX0" fmla="*/ 0 w 13609"/>
                  <a:gd name="connsiteY0" fmla="*/ 0 h 3899"/>
                  <a:gd name="connsiteX1" fmla="*/ 1361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0" y="0"/>
                    </a:moveTo>
                    <a:lnTo>
                      <a:pt x="1361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42FC169-8C70-7703-C43F-1C96CD22E90D}"/>
                  </a:ext>
                </a:extLst>
              </p:cNvPr>
              <p:cNvSpPr/>
              <p:nvPr/>
            </p:nvSpPr>
            <p:spPr>
              <a:xfrm>
                <a:off x="3244559" y="182110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1DB089-F6D0-2EC5-8054-062D2D1248C3}"/>
                  </a:ext>
                </a:extLst>
              </p:cNvPr>
              <p:cNvSpPr/>
              <p:nvPr/>
            </p:nvSpPr>
            <p:spPr>
              <a:xfrm>
                <a:off x="3244559" y="167829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B3E24B-CC5E-F806-7A47-507E03B9AD65}"/>
                  </a:ext>
                </a:extLst>
              </p:cNvPr>
              <p:cNvSpPr/>
              <p:nvPr/>
            </p:nvSpPr>
            <p:spPr>
              <a:xfrm>
                <a:off x="3244559" y="159475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804D0E-EABB-C6E1-979F-2E23D1C2AC0A}"/>
                  </a:ext>
                </a:extLst>
              </p:cNvPr>
              <p:cNvSpPr/>
              <p:nvPr/>
            </p:nvSpPr>
            <p:spPr>
              <a:xfrm>
                <a:off x="3244559" y="1535479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9339C7D-2EFE-125D-A32A-DFA981855B02}"/>
                  </a:ext>
                </a:extLst>
              </p:cNvPr>
              <p:cNvSpPr/>
              <p:nvPr/>
            </p:nvSpPr>
            <p:spPr>
              <a:xfrm>
                <a:off x="3244559" y="148950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CCA703E-DAFB-A65E-1015-E968E7A0A1C4}"/>
                  </a:ext>
                </a:extLst>
              </p:cNvPr>
              <p:cNvSpPr/>
              <p:nvPr/>
            </p:nvSpPr>
            <p:spPr>
              <a:xfrm>
                <a:off x="3244559" y="14519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631C2E-4F2D-380D-2EB9-3A4E5BA5CF75}"/>
                  </a:ext>
                </a:extLst>
              </p:cNvPr>
              <p:cNvSpPr/>
              <p:nvPr/>
            </p:nvSpPr>
            <p:spPr>
              <a:xfrm>
                <a:off x="3244559" y="14201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F0FB741-3F43-B36F-C195-5B3762F99D5E}"/>
                  </a:ext>
                </a:extLst>
              </p:cNvPr>
              <p:cNvSpPr/>
              <p:nvPr/>
            </p:nvSpPr>
            <p:spPr>
              <a:xfrm>
                <a:off x="3244559" y="1392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A8E7044-151C-1C4A-8008-760376EEC22B}"/>
                  </a:ext>
                </a:extLst>
              </p:cNvPr>
              <p:cNvSpPr/>
              <p:nvPr/>
            </p:nvSpPr>
            <p:spPr>
              <a:xfrm>
                <a:off x="3244559" y="13683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061550E-0F97-7C55-5F1E-D1A37206D7A5}"/>
                  </a:ext>
                </a:extLst>
              </p:cNvPr>
              <p:cNvSpPr/>
              <p:nvPr/>
            </p:nvSpPr>
            <p:spPr>
              <a:xfrm>
                <a:off x="3244559" y="134668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10E6E67-DF3B-1B62-83D4-85A7DA613597}"/>
                  </a:ext>
                </a:extLst>
              </p:cNvPr>
              <p:cNvSpPr/>
              <p:nvPr/>
            </p:nvSpPr>
            <p:spPr>
              <a:xfrm>
                <a:off x="3244559" y="120387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3A2705B-03AD-02F7-FC30-92FDBE7EEEE8}"/>
                  </a:ext>
                </a:extLst>
              </p:cNvPr>
              <p:cNvSpPr/>
              <p:nvPr/>
            </p:nvSpPr>
            <p:spPr>
              <a:xfrm>
                <a:off x="3244559" y="112033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4A1873D-D6D8-3497-3A02-781669CF7360}"/>
                  </a:ext>
                </a:extLst>
              </p:cNvPr>
              <p:cNvSpPr/>
              <p:nvPr/>
            </p:nvSpPr>
            <p:spPr>
              <a:xfrm>
                <a:off x="3244559" y="106106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134A8D3-850B-AFDB-24F3-ADD273A7EA62}"/>
                  </a:ext>
                </a:extLst>
              </p:cNvPr>
              <p:cNvSpPr/>
              <p:nvPr/>
            </p:nvSpPr>
            <p:spPr>
              <a:xfrm>
                <a:off x="3244559" y="101508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230FA2D-9A60-D7AC-4767-DF6D6BB8773C}"/>
                  </a:ext>
                </a:extLst>
              </p:cNvPr>
              <p:cNvSpPr/>
              <p:nvPr/>
            </p:nvSpPr>
            <p:spPr>
              <a:xfrm>
                <a:off x="3244559" y="97752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15C5E7F-6BA5-24B2-ADE7-F4AEB4D3051B}"/>
                  </a:ext>
                </a:extLst>
              </p:cNvPr>
              <p:cNvSpPr/>
              <p:nvPr/>
            </p:nvSpPr>
            <p:spPr>
              <a:xfrm>
                <a:off x="3244559" y="94576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1B593E-E29D-65A1-E2AA-56E42FB7B6AF}"/>
                  </a:ext>
                </a:extLst>
              </p:cNvPr>
              <p:cNvSpPr/>
              <p:nvPr/>
            </p:nvSpPr>
            <p:spPr>
              <a:xfrm>
                <a:off x="3244559" y="918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2450E02-D93C-5B02-B630-47AF107A85F9}"/>
                  </a:ext>
                </a:extLst>
              </p:cNvPr>
              <p:cNvSpPr/>
              <p:nvPr/>
            </p:nvSpPr>
            <p:spPr>
              <a:xfrm>
                <a:off x="3244559" y="89398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8E9E6-D4F4-0FA1-5603-72E44D7A6DAF}"/>
                  </a:ext>
                </a:extLst>
              </p:cNvPr>
              <p:cNvSpPr/>
              <p:nvPr/>
            </p:nvSpPr>
            <p:spPr>
              <a:xfrm>
                <a:off x="3244559" y="872271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C6434E9-DDC6-CF3B-52B4-0C15712F64F8}"/>
                  </a:ext>
                </a:extLst>
              </p:cNvPr>
              <p:cNvSpPr/>
              <p:nvPr/>
            </p:nvSpPr>
            <p:spPr>
              <a:xfrm>
                <a:off x="3244559" y="72945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352AB22-BB7F-AB45-FD79-AB91433D909C}"/>
                  </a:ext>
                </a:extLst>
              </p:cNvPr>
              <p:cNvSpPr/>
              <p:nvPr/>
            </p:nvSpPr>
            <p:spPr>
              <a:xfrm>
                <a:off x="3244559" y="64591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574ACE6-033E-DF33-9EC9-9378C8C5C193}"/>
                  </a:ext>
                </a:extLst>
              </p:cNvPr>
              <p:cNvSpPr/>
              <p:nvPr/>
            </p:nvSpPr>
            <p:spPr>
              <a:xfrm>
                <a:off x="3244559" y="586642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1003B8-5F99-066D-99D6-AA6D3BA9FA6A}"/>
                  </a:ext>
                </a:extLst>
              </p:cNvPr>
              <p:cNvSpPr/>
              <p:nvPr/>
            </p:nvSpPr>
            <p:spPr>
              <a:xfrm>
                <a:off x="3244559" y="540665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50DD6CC-70DD-88FB-E459-4C6C87134796}"/>
                  </a:ext>
                </a:extLst>
              </p:cNvPr>
              <p:cNvSpPr/>
              <p:nvPr/>
            </p:nvSpPr>
            <p:spPr>
              <a:xfrm>
                <a:off x="3244559" y="503103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89AB59-A21D-0B37-265D-AE4E2706391A}"/>
                  </a:ext>
                </a:extLst>
              </p:cNvPr>
              <p:cNvSpPr/>
              <p:nvPr/>
            </p:nvSpPr>
            <p:spPr>
              <a:xfrm>
                <a:off x="3244559" y="47134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BE7039-13A0-B83B-843A-8A39E14FA000}"/>
                  </a:ext>
                </a:extLst>
              </p:cNvPr>
              <p:cNvSpPr/>
              <p:nvPr/>
            </p:nvSpPr>
            <p:spPr>
              <a:xfrm>
                <a:off x="3244559" y="44382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252277-BFDF-EF6B-C952-61340C357792}"/>
                  </a:ext>
                </a:extLst>
              </p:cNvPr>
              <p:cNvSpPr/>
              <p:nvPr/>
            </p:nvSpPr>
            <p:spPr>
              <a:xfrm>
                <a:off x="3244559" y="419560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B9E58D-229C-8323-F572-EC31D4905D05}"/>
                  </a:ext>
                </a:extLst>
              </p:cNvPr>
              <p:cNvSpPr/>
              <p:nvPr/>
            </p:nvSpPr>
            <p:spPr>
              <a:xfrm>
                <a:off x="3244559" y="39785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3F99E-95C4-2ABD-A8C6-DEA1149CAE57}"/>
                  </a:ext>
                </a:extLst>
              </p:cNvPr>
              <p:cNvSpPr/>
              <p:nvPr/>
            </p:nvSpPr>
            <p:spPr>
              <a:xfrm>
                <a:off x="3244559" y="25503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214AEA-D1B4-557B-49F8-5AA9A2D9D4FF}"/>
                  </a:ext>
                </a:extLst>
              </p:cNvPr>
              <p:cNvSpPr/>
              <p:nvPr/>
            </p:nvSpPr>
            <p:spPr>
              <a:xfrm>
                <a:off x="3244559" y="171497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3DABAE-E71B-E785-5D28-93D4EA0209B6}"/>
                  </a:ext>
                </a:extLst>
              </p:cNvPr>
              <p:cNvSpPr/>
              <p:nvPr/>
            </p:nvSpPr>
            <p:spPr>
              <a:xfrm>
                <a:off x="3244559" y="112224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F48DEC-F869-A56E-E901-0462BB94F5A1}"/>
                  </a:ext>
                </a:extLst>
              </p:cNvPr>
              <p:cNvSpPr/>
              <p:nvPr/>
            </p:nvSpPr>
            <p:spPr>
              <a:xfrm>
                <a:off x="3244559" y="66248"/>
                <a:ext cx="13609" cy="3899"/>
              </a:xfrm>
              <a:custGeom>
                <a:avLst/>
                <a:gdLst>
                  <a:gd name="connsiteX0" fmla="*/ 13610 w 13609"/>
                  <a:gd name="connsiteY0" fmla="*/ 0 h 3899"/>
                  <a:gd name="connsiteX1" fmla="*/ 0 w 13609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09" h="3899">
                    <a:moveTo>
                      <a:pt x="13610" y="0"/>
                    </a:moveTo>
                    <a:lnTo>
                      <a:pt x="0" y="0"/>
                    </a:lnTo>
                  </a:path>
                </a:pathLst>
              </a:custGeom>
              <a:ln w="3889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8D4CC1-4917-D495-D473-7F1E7DC4C290}"/>
                </a:ext>
              </a:extLst>
            </p:cNvPr>
            <p:cNvSpPr/>
            <p:nvPr/>
          </p:nvSpPr>
          <p:spPr>
            <a:xfrm>
              <a:off x="180385" y="1713107"/>
              <a:ext cx="39057" cy="77932"/>
            </a:xfrm>
            <a:custGeom>
              <a:avLst/>
              <a:gdLst>
                <a:gd name="connsiteX0" fmla="*/ 774 w 39057"/>
                <a:gd name="connsiteY0" fmla="*/ 78403 h 77932"/>
                <a:gd name="connsiteX1" fmla="*/ 774 w 39057"/>
                <a:gd name="connsiteY1" fmla="*/ 74260 h 77932"/>
                <a:gd name="connsiteX2" fmla="*/ 15398 w 39057"/>
                <a:gd name="connsiteY2" fmla="*/ 70604 h 77932"/>
                <a:gd name="connsiteX3" fmla="*/ 15398 w 39057"/>
                <a:gd name="connsiteY3" fmla="*/ 9183 h 77932"/>
                <a:gd name="connsiteX4" fmla="*/ 104 w 39057"/>
                <a:gd name="connsiteY4" fmla="*/ 12108 h 77932"/>
                <a:gd name="connsiteX5" fmla="*/ 104 w 39057"/>
                <a:gd name="connsiteY5" fmla="*/ 7965 h 77932"/>
                <a:gd name="connsiteX6" fmla="*/ 21735 w 39057"/>
                <a:gd name="connsiteY6" fmla="*/ 470 h 77932"/>
                <a:gd name="connsiteX7" fmla="*/ 23380 w 39057"/>
                <a:gd name="connsiteY7" fmla="*/ 470 h 77932"/>
                <a:gd name="connsiteX8" fmla="*/ 24172 w 39057"/>
                <a:gd name="connsiteY8" fmla="*/ 805 h 77932"/>
                <a:gd name="connsiteX9" fmla="*/ 24538 w 39057"/>
                <a:gd name="connsiteY9" fmla="*/ 1506 h 77932"/>
                <a:gd name="connsiteX10" fmla="*/ 24538 w 39057"/>
                <a:gd name="connsiteY10" fmla="*/ 70604 h 77932"/>
                <a:gd name="connsiteX11" fmla="*/ 39162 w 39057"/>
                <a:gd name="connsiteY11" fmla="*/ 74260 h 77932"/>
                <a:gd name="connsiteX12" fmla="*/ 39162 w 39057"/>
                <a:gd name="connsiteY12" fmla="*/ 78403 h 77932"/>
                <a:gd name="connsiteX13" fmla="*/ 774 w 39057"/>
                <a:gd name="connsiteY13" fmla="*/ 7840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7" h="77932">
                  <a:moveTo>
                    <a:pt x="774" y="78403"/>
                  </a:moveTo>
                  <a:lnTo>
                    <a:pt x="774" y="74260"/>
                  </a:lnTo>
                  <a:cubicBezTo>
                    <a:pt x="10524" y="74260"/>
                    <a:pt x="15398" y="73041"/>
                    <a:pt x="15398" y="70604"/>
                  </a:cubicBezTo>
                  <a:lnTo>
                    <a:pt x="15398" y="9183"/>
                  </a:lnTo>
                  <a:cubicBezTo>
                    <a:pt x="11376" y="11133"/>
                    <a:pt x="6278" y="12108"/>
                    <a:pt x="104" y="12108"/>
                  </a:cubicBezTo>
                  <a:lnTo>
                    <a:pt x="104" y="7965"/>
                  </a:lnTo>
                  <a:cubicBezTo>
                    <a:pt x="9650" y="7965"/>
                    <a:pt x="16861" y="5467"/>
                    <a:pt x="21735" y="470"/>
                  </a:cubicBezTo>
                  <a:lnTo>
                    <a:pt x="23380" y="470"/>
                  </a:lnTo>
                  <a:cubicBezTo>
                    <a:pt x="23665" y="470"/>
                    <a:pt x="23929" y="582"/>
                    <a:pt x="24172" y="805"/>
                  </a:cubicBezTo>
                  <a:cubicBezTo>
                    <a:pt x="24416" y="1029"/>
                    <a:pt x="24538" y="1262"/>
                    <a:pt x="24538" y="1506"/>
                  </a:cubicBezTo>
                  <a:lnTo>
                    <a:pt x="24538" y="70604"/>
                  </a:lnTo>
                  <a:cubicBezTo>
                    <a:pt x="24538" y="73041"/>
                    <a:pt x="29412" y="74260"/>
                    <a:pt x="39162" y="74260"/>
                  </a:cubicBezTo>
                  <a:lnTo>
                    <a:pt x="39162" y="78403"/>
                  </a:lnTo>
                  <a:lnTo>
                    <a:pt x="774" y="78403"/>
                  </a:lnTo>
                  <a:close/>
                </a:path>
              </a:pathLst>
            </a:custGeom>
            <a:solidFill>
              <a:srgbClr val="262626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17" name="Graphic 230">
              <a:extLst>
                <a:ext uri="{FF2B5EF4-FFF2-40B4-BE49-F238E27FC236}">
                  <a16:creationId xmlns:a16="http://schemas.microsoft.com/office/drawing/2014/main" id="{951DA19B-A595-0F25-0C4E-4F7DB29C750D}"/>
                </a:ext>
              </a:extLst>
            </p:cNvPr>
            <p:cNvGrpSpPr/>
            <p:nvPr/>
          </p:nvGrpSpPr>
          <p:grpSpPr>
            <a:xfrm>
              <a:off x="233274" y="1694050"/>
              <a:ext cx="156190" cy="99548"/>
              <a:chOff x="332772" y="1752196"/>
              <a:chExt cx="156190" cy="99548"/>
            </a:xfrm>
            <a:solidFill>
              <a:srgbClr val="262626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9B836D-DB53-A04F-E966-ACA9AAD044C5}"/>
                  </a:ext>
                </a:extLst>
              </p:cNvPr>
              <p:cNvSpPr/>
              <p:nvPr/>
            </p:nvSpPr>
            <p:spPr>
              <a:xfrm>
                <a:off x="332772" y="1771253"/>
                <a:ext cx="49233" cy="80491"/>
              </a:xfrm>
              <a:custGeom>
                <a:avLst/>
                <a:gdLst>
                  <a:gd name="connsiteX0" fmla="*/ 24782 w 49233"/>
                  <a:gd name="connsiteY0" fmla="*/ 80962 h 80491"/>
                  <a:gd name="connsiteX1" fmla="*/ 5283 w 49233"/>
                  <a:gd name="connsiteY1" fmla="*/ 69172 h 80491"/>
                  <a:gd name="connsiteX2" fmla="*/ 104 w 49233"/>
                  <a:gd name="connsiteY2" fmla="*/ 41112 h 80491"/>
                  <a:gd name="connsiteX3" fmla="*/ 1962 w 49233"/>
                  <a:gd name="connsiteY3" fmla="*/ 21979 h 80491"/>
                  <a:gd name="connsiteX4" fmla="*/ 9335 w 49233"/>
                  <a:gd name="connsiteY4" fmla="*/ 6746 h 80491"/>
                  <a:gd name="connsiteX5" fmla="*/ 24782 w 49233"/>
                  <a:gd name="connsiteY5" fmla="*/ 470 h 80491"/>
                  <a:gd name="connsiteX6" fmla="*/ 37425 w 49233"/>
                  <a:gd name="connsiteY6" fmla="*/ 4248 h 80491"/>
                  <a:gd name="connsiteX7" fmla="*/ 44889 w 49233"/>
                  <a:gd name="connsiteY7" fmla="*/ 13997 h 80491"/>
                  <a:gd name="connsiteX8" fmla="*/ 48393 w 49233"/>
                  <a:gd name="connsiteY8" fmla="*/ 26793 h 80491"/>
                  <a:gd name="connsiteX9" fmla="*/ 49338 w 49233"/>
                  <a:gd name="connsiteY9" fmla="*/ 41112 h 80491"/>
                  <a:gd name="connsiteX10" fmla="*/ 47479 w 49233"/>
                  <a:gd name="connsiteY10" fmla="*/ 59940 h 80491"/>
                  <a:gd name="connsiteX11" fmla="*/ 40197 w 49233"/>
                  <a:gd name="connsiteY11" fmla="*/ 74838 h 80491"/>
                  <a:gd name="connsiteX12" fmla="*/ 24782 w 49233"/>
                  <a:gd name="connsiteY12" fmla="*/ 80962 h 80491"/>
                  <a:gd name="connsiteX13" fmla="*/ 24782 w 49233"/>
                  <a:gd name="connsiteY13" fmla="*/ 77915 h 80491"/>
                  <a:gd name="connsiteX14" fmla="*/ 34500 w 49233"/>
                  <a:gd name="connsiteY14" fmla="*/ 71244 h 80491"/>
                  <a:gd name="connsiteX15" fmla="*/ 38431 w 49233"/>
                  <a:gd name="connsiteY15" fmla="*/ 56467 h 80491"/>
                  <a:gd name="connsiteX16" fmla="*/ 39162 w 49233"/>
                  <a:gd name="connsiteY16" fmla="*/ 39223 h 80491"/>
                  <a:gd name="connsiteX17" fmla="*/ 38431 w 49233"/>
                  <a:gd name="connsiteY17" fmla="*/ 22985 h 80491"/>
                  <a:gd name="connsiteX18" fmla="*/ 34531 w 49233"/>
                  <a:gd name="connsiteY18" fmla="*/ 9549 h 80491"/>
                  <a:gd name="connsiteX19" fmla="*/ 24782 w 49233"/>
                  <a:gd name="connsiteY19" fmla="*/ 3517 h 80491"/>
                  <a:gd name="connsiteX20" fmla="*/ 14941 w 49233"/>
                  <a:gd name="connsiteY20" fmla="*/ 9580 h 80491"/>
                  <a:gd name="connsiteX21" fmla="*/ 11011 w 49233"/>
                  <a:gd name="connsiteY21" fmla="*/ 23015 h 80491"/>
                  <a:gd name="connsiteX22" fmla="*/ 10279 w 49233"/>
                  <a:gd name="connsiteY22" fmla="*/ 39223 h 80491"/>
                  <a:gd name="connsiteX23" fmla="*/ 10584 w 49233"/>
                  <a:gd name="connsiteY23" fmla="*/ 51501 h 80491"/>
                  <a:gd name="connsiteX24" fmla="*/ 12260 w 49233"/>
                  <a:gd name="connsiteY24" fmla="*/ 63413 h 80491"/>
                  <a:gd name="connsiteX25" fmla="*/ 16708 w 49233"/>
                  <a:gd name="connsiteY25" fmla="*/ 73742 h 80491"/>
                  <a:gd name="connsiteX26" fmla="*/ 24782 w 49233"/>
                  <a:gd name="connsiteY26" fmla="*/ 77915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962"/>
                    </a:moveTo>
                    <a:cubicBezTo>
                      <a:pt x="15236" y="80962"/>
                      <a:pt x="8736" y="77032"/>
                      <a:pt x="5283" y="69172"/>
                    </a:cubicBezTo>
                    <a:cubicBezTo>
                      <a:pt x="1830" y="61311"/>
                      <a:pt x="104" y="51958"/>
                      <a:pt x="104" y="41112"/>
                    </a:cubicBezTo>
                    <a:cubicBezTo>
                      <a:pt x="104" y="34328"/>
                      <a:pt x="723" y="27951"/>
                      <a:pt x="1962" y="21979"/>
                    </a:cubicBezTo>
                    <a:cubicBezTo>
                      <a:pt x="3201" y="16008"/>
                      <a:pt x="5659" y="10930"/>
                      <a:pt x="9335" y="6746"/>
                    </a:cubicBezTo>
                    <a:cubicBezTo>
                      <a:pt x="13011" y="2562"/>
                      <a:pt x="18160" y="470"/>
                      <a:pt x="24782" y="470"/>
                    </a:cubicBezTo>
                    <a:cubicBezTo>
                      <a:pt x="29941" y="470"/>
                      <a:pt x="34155" y="1729"/>
                      <a:pt x="37425" y="4248"/>
                    </a:cubicBezTo>
                    <a:cubicBezTo>
                      <a:pt x="40695" y="6766"/>
                      <a:pt x="43183" y="10016"/>
                      <a:pt x="44889" y="13997"/>
                    </a:cubicBezTo>
                    <a:cubicBezTo>
                      <a:pt x="46595" y="17978"/>
                      <a:pt x="47763" y="22243"/>
                      <a:pt x="48393" y="26793"/>
                    </a:cubicBezTo>
                    <a:cubicBezTo>
                      <a:pt x="49023" y="31343"/>
                      <a:pt x="49338" y="36116"/>
                      <a:pt x="49338" y="41112"/>
                    </a:cubicBezTo>
                    <a:cubicBezTo>
                      <a:pt x="49338" y="47815"/>
                      <a:pt x="48718" y="54091"/>
                      <a:pt x="47479" y="59940"/>
                    </a:cubicBezTo>
                    <a:cubicBezTo>
                      <a:pt x="46240" y="65790"/>
                      <a:pt x="43813" y="70756"/>
                      <a:pt x="40197" y="74838"/>
                    </a:cubicBezTo>
                    <a:cubicBezTo>
                      <a:pt x="36582" y="78921"/>
                      <a:pt x="31443" y="80962"/>
                      <a:pt x="24782" y="80962"/>
                    </a:cubicBezTo>
                    <a:close/>
                    <a:moveTo>
                      <a:pt x="24782" y="77915"/>
                    </a:moveTo>
                    <a:cubicBezTo>
                      <a:pt x="29128" y="77915"/>
                      <a:pt x="32368" y="75691"/>
                      <a:pt x="34500" y="71244"/>
                    </a:cubicBezTo>
                    <a:cubicBezTo>
                      <a:pt x="36633" y="66795"/>
                      <a:pt x="37943" y="61870"/>
                      <a:pt x="38431" y="56467"/>
                    </a:cubicBezTo>
                    <a:cubicBezTo>
                      <a:pt x="38918" y="51065"/>
                      <a:pt x="39162" y="45317"/>
                      <a:pt x="39162" y="39223"/>
                    </a:cubicBezTo>
                    <a:cubicBezTo>
                      <a:pt x="39162" y="33333"/>
                      <a:pt x="38918" y="27920"/>
                      <a:pt x="38431" y="22985"/>
                    </a:cubicBezTo>
                    <a:cubicBezTo>
                      <a:pt x="37943" y="18049"/>
                      <a:pt x="36643" y="13570"/>
                      <a:pt x="34531" y="9549"/>
                    </a:cubicBezTo>
                    <a:cubicBezTo>
                      <a:pt x="32418" y="5528"/>
                      <a:pt x="29169" y="3517"/>
                      <a:pt x="24782" y="3517"/>
                    </a:cubicBezTo>
                    <a:cubicBezTo>
                      <a:pt x="20354" y="3517"/>
                      <a:pt x="17073" y="5538"/>
                      <a:pt x="14941" y="9580"/>
                    </a:cubicBezTo>
                    <a:cubicBezTo>
                      <a:pt x="12808" y="13621"/>
                      <a:pt x="11498" y="18100"/>
                      <a:pt x="11011" y="23015"/>
                    </a:cubicBezTo>
                    <a:cubicBezTo>
                      <a:pt x="10523" y="27930"/>
                      <a:pt x="10279" y="33333"/>
                      <a:pt x="10279" y="39223"/>
                    </a:cubicBezTo>
                    <a:cubicBezTo>
                      <a:pt x="10279" y="43570"/>
                      <a:pt x="10381" y="47662"/>
                      <a:pt x="10584" y="51501"/>
                    </a:cubicBezTo>
                    <a:cubicBezTo>
                      <a:pt x="10788" y="55340"/>
                      <a:pt x="11346" y="59311"/>
                      <a:pt x="12260" y="63413"/>
                    </a:cubicBezTo>
                    <a:cubicBezTo>
                      <a:pt x="13174" y="67516"/>
                      <a:pt x="14656" y="70959"/>
                      <a:pt x="16708" y="73742"/>
                    </a:cubicBezTo>
                    <a:cubicBezTo>
                      <a:pt x="18759" y="76524"/>
                      <a:pt x="21451" y="77915"/>
                      <a:pt x="24782" y="779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F83D42-0E9E-99EF-0D25-022E6238C3D8}"/>
                  </a:ext>
                </a:extLst>
              </p:cNvPr>
              <p:cNvSpPr/>
              <p:nvPr/>
            </p:nvSpPr>
            <p:spPr>
              <a:xfrm>
                <a:off x="393522" y="1784612"/>
                <a:ext cx="50025" cy="3290"/>
              </a:xfrm>
              <a:custGeom>
                <a:avLst/>
                <a:gdLst>
                  <a:gd name="connsiteX0" fmla="*/ 1628 w 50025"/>
                  <a:gd name="connsiteY0" fmla="*/ 3760 h 3290"/>
                  <a:gd name="connsiteX1" fmla="*/ 531 w 50025"/>
                  <a:gd name="connsiteY1" fmla="*/ 3242 h 3290"/>
                  <a:gd name="connsiteX2" fmla="*/ 104 w 50025"/>
                  <a:gd name="connsiteY2" fmla="*/ 2115 h 3290"/>
                  <a:gd name="connsiteX3" fmla="*/ 531 w 50025"/>
                  <a:gd name="connsiteY3" fmla="*/ 988 h 3290"/>
                  <a:gd name="connsiteX4" fmla="*/ 1628 w 50025"/>
                  <a:gd name="connsiteY4" fmla="*/ 470 h 3290"/>
                  <a:gd name="connsiteX5" fmla="*/ 48606 w 50025"/>
                  <a:gd name="connsiteY5" fmla="*/ 470 h 3290"/>
                  <a:gd name="connsiteX6" fmla="*/ 49703 w 50025"/>
                  <a:gd name="connsiteY6" fmla="*/ 988 h 3290"/>
                  <a:gd name="connsiteX7" fmla="*/ 50130 w 50025"/>
                  <a:gd name="connsiteY7" fmla="*/ 2115 h 3290"/>
                  <a:gd name="connsiteX8" fmla="*/ 49703 w 50025"/>
                  <a:gd name="connsiteY8" fmla="*/ 3242 h 3290"/>
                  <a:gd name="connsiteX9" fmla="*/ 48606 w 50025"/>
                  <a:gd name="connsiteY9" fmla="*/ 3760 h 3290"/>
                  <a:gd name="connsiteX10" fmla="*/ 1628 w 50025"/>
                  <a:gd name="connsiteY10" fmla="*/ 3760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760"/>
                    </a:moveTo>
                    <a:cubicBezTo>
                      <a:pt x="1181" y="3760"/>
                      <a:pt x="815" y="3588"/>
                      <a:pt x="531" y="3242"/>
                    </a:cubicBezTo>
                    <a:cubicBezTo>
                      <a:pt x="246" y="2897"/>
                      <a:pt x="104" y="2521"/>
                      <a:pt x="104" y="2115"/>
                    </a:cubicBezTo>
                    <a:cubicBezTo>
                      <a:pt x="104" y="1709"/>
                      <a:pt x="246" y="1333"/>
                      <a:pt x="531" y="988"/>
                    </a:cubicBezTo>
                    <a:cubicBezTo>
                      <a:pt x="815" y="643"/>
                      <a:pt x="1181" y="470"/>
                      <a:pt x="1628" y="470"/>
                    </a:cubicBezTo>
                    <a:lnTo>
                      <a:pt x="48606" y="470"/>
                    </a:lnTo>
                    <a:cubicBezTo>
                      <a:pt x="49053" y="470"/>
                      <a:pt x="49419" y="643"/>
                      <a:pt x="49703" y="988"/>
                    </a:cubicBezTo>
                    <a:cubicBezTo>
                      <a:pt x="49988" y="1333"/>
                      <a:pt x="50130" y="1709"/>
                      <a:pt x="50130" y="2115"/>
                    </a:cubicBezTo>
                    <a:cubicBezTo>
                      <a:pt x="50130" y="2521"/>
                      <a:pt x="49988" y="2897"/>
                      <a:pt x="49703" y="3242"/>
                    </a:cubicBezTo>
                    <a:cubicBezTo>
                      <a:pt x="49419" y="3588"/>
                      <a:pt x="49053" y="3760"/>
                      <a:pt x="48606" y="3760"/>
                    </a:cubicBezTo>
                    <a:lnTo>
                      <a:pt x="1628" y="37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E40F1A-79B5-8B4D-5485-258F67132601}"/>
                  </a:ext>
                </a:extLst>
              </p:cNvPr>
              <p:cNvSpPr/>
              <p:nvPr/>
            </p:nvSpPr>
            <p:spPr>
              <a:xfrm>
                <a:off x="452647" y="1752196"/>
                <a:ext cx="36315" cy="54534"/>
              </a:xfrm>
              <a:custGeom>
                <a:avLst/>
                <a:gdLst>
                  <a:gd name="connsiteX0" fmla="*/ 104 w 36315"/>
                  <a:gd name="connsiteY0" fmla="*/ 41478 h 54534"/>
                  <a:gd name="connsiteX1" fmla="*/ 104 w 36315"/>
                  <a:gd name="connsiteY1" fmla="*/ 38614 h 54534"/>
                  <a:gd name="connsiteX2" fmla="*/ 25452 w 36315"/>
                  <a:gd name="connsiteY2" fmla="*/ 835 h 54534"/>
                  <a:gd name="connsiteX3" fmla="*/ 26305 w 36315"/>
                  <a:gd name="connsiteY3" fmla="*/ 470 h 54534"/>
                  <a:gd name="connsiteX4" fmla="*/ 27463 w 36315"/>
                  <a:gd name="connsiteY4" fmla="*/ 470 h 54534"/>
                  <a:gd name="connsiteX5" fmla="*/ 28377 w 36315"/>
                  <a:gd name="connsiteY5" fmla="*/ 1384 h 54534"/>
                  <a:gd name="connsiteX6" fmla="*/ 28377 w 36315"/>
                  <a:gd name="connsiteY6" fmla="*/ 38614 h 54534"/>
                  <a:gd name="connsiteX7" fmla="*/ 36420 w 36315"/>
                  <a:gd name="connsiteY7" fmla="*/ 38614 h 54534"/>
                  <a:gd name="connsiteX8" fmla="*/ 36420 w 36315"/>
                  <a:gd name="connsiteY8" fmla="*/ 41478 h 54534"/>
                  <a:gd name="connsiteX9" fmla="*/ 28377 w 36315"/>
                  <a:gd name="connsiteY9" fmla="*/ 41478 h 54534"/>
                  <a:gd name="connsiteX10" fmla="*/ 28377 w 36315"/>
                  <a:gd name="connsiteY10" fmla="*/ 49521 h 54534"/>
                  <a:gd name="connsiteX11" fmla="*/ 30784 w 36315"/>
                  <a:gd name="connsiteY11" fmla="*/ 51684 h 54534"/>
                  <a:gd name="connsiteX12" fmla="*/ 36359 w 36315"/>
                  <a:gd name="connsiteY12" fmla="*/ 52141 h 54534"/>
                  <a:gd name="connsiteX13" fmla="*/ 36359 w 36315"/>
                  <a:gd name="connsiteY13" fmla="*/ 55004 h 54534"/>
                  <a:gd name="connsiteX14" fmla="*/ 13814 w 36315"/>
                  <a:gd name="connsiteY14" fmla="*/ 55004 h 54534"/>
                  <a:gd name="connsiteX15" fmla="*/ 13814 w 36315"/>
                  <a:gd name="connsiteY15" fmla="*/ 52141 h 54534"/>
                  <a:gd name="connsiteX16" fmla="*/ 19359 w 36315"/>
                  <a:gd name="connsiteY16" fmla="*/ 51684 h 54534"/>
                  <a:gd name="connsiteX17" fmla="*/ 21735 w 36315"/>
                  <a:gd name="connsiteY17" fmla="*/ 49521 h 54534"/>
                  <a:gd name="connsiteX18" fmla="*/ 21735 w 36315"/>
                  <a:gd name="connsiteY18" fmla="*/ 41478 h 54534"/>
                  <a:gd name="connsiteX19" fmla="*/ 104 w 36315"/>
                  <a:gd name="connsiteY19" fmla="*/ 41478 h 54534"/>
                  <a:gd name="connsiteX20" fmla="*/ 2846 w 36315"/>
                  <a:gd name="connsiteY20" fmla="*/ 38614 h 54534"/>
                  <a:gd name="connsiteX21" fmla="*/ 22223 w 36315"/>
                  <a:gd name="connsiteY21" fmla="*/ 38614 h 54534"/>
                  <a:gd name="connsiteX22" fmla="*/ 22223 w 36315"/>
                  <a:gd name="connsiteY22" fmla="*/ 9610 h 54534"/>
                  <a:gd name="connsiteX23" fmla="*/ 2846 w 36315"/>
                  <a:gd name="connsiteY23" fmla="*/ 38614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15" h="54534">
                    <a:moveTo>
                      <a:pt x="104" y="41478"/>
                    </a:moveTo>
                    <a:lnTo>
                      <a:pt x="104" y="38614"/>
                    </a:lnTo>
                    <a:lnTo>
                      <a:pt x="25452" y="835"/>
                    </a:lnTo>
                    <a:cubicBezTo>
                      <a:pt x="25614" y="592"/>
                      <a:pt x="25899" y="470"/>
                      <a:pt x="26305" y="470"/>
                    </a:cubicBezTo>
                    <a:lnTo>
                      <a:pt x="27463" y="470"/>
                    </a:lnTo>
                    <a:cubicBezTo>
                      <a:pt x="28072" y="470"/>
                      <a:pt x="28377" y="775"/>
                      <a:pt x="28377" y="1384"/>
                    </a:cubicBezTo>
                    <a:lnTo>
                      <a:pt x="28377" y="38614"/>
                    </a:lnTo>
                    <a:lnTo>
                      <a:pt x="36420" y="38614"/>
                    </a:lnTo>
                    <a:lnTo>
                      <a:pt x="36420" y="41478"/>
                    </a:lnTo>
                    <a:lnTo>
                      <a:pt x="28377" y="41478"/>
                    </a:lnTo>
                    <a:lnTo>
                      <a:pt x="28377" y="49521"/>
                    </a:lnTo>
                    <a:cubicBezTo>
                      <a:pt x="28377" y="50658"/>
                      <a:pt x="29179" y="51379"/>
                      <a:pt x="30784" y="51684"/>
                    </a:cubicBezTo>
                    <a:cubicBezTo>
                      <a:pt x="32388" y="51989"/>
                      <a:pt x="34247" y="52141"/>
                      <a:pt x="36359" y="52141"/>
                    </a:cubicBezTo>
                    <a:lnTo>
                      <a:pt x="36359" y="55004"/>
                    </a:lnTo>
                    <a:lnTo>
                      <a:pt x="13814" y="55004"/>
                    </a:lnTo>
                    <a:lnTo>
                      <a:pt x="13814" y="52141"/>
                    </a:lnTo>
                    <a:cubicBezTo>
                      <a:pt x="15926" y="52141"/>
                      <a:pt x="17774" y="51989"/>
                      <a:pt x="19359" y="51684"/>
                    </a:cubicBezTo>
                    <a:cubicBezTo>
                      <a:pt x="20943" y="51379"/>
                      <a:pt x="21735" y="50658"/>
                      <a:pt x="21735" y="49521"/>
                    </a:cubicBezTo>
                    <a:lnTo>
                      <a:pt x="21735" y="41478"/>
                    </a:lnTo>
                    <a:lnTo>
                      <a:pt x="104" y="41478"/>
                    </a:lnTo>
                    <a:close/>
                    <a:moveTo>
                      <a:pt x="2846" y="38614"/>
                    </a:moveTo>
                    <a:lnTo>
                      <a:pt x="22223" y="38614"/>
                    </a:lnTo>
                    <a:lnTo>
                      <a:pt x="22223" y="9610"/>
                    </a:lnTo>
                    <a:lnTo>
                      <a:pt x="2846" y="3861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8" name="Graphic 230">
              <a:extLst>
                <a:ext uri="{FF2B5EF4-FFF2-40B4-BE49-F238E27FC236}">
                  <a16:creationId xmlns:a16="http://schemas.microsoft.com/office/drawing/2014/main" id="{5F8C72A8-84FD-3395-CBC7-92B224A11140}"/>
                </a:ext>
              </a:extLst>
            </p:cNvPr>
            <p:cNvGrpSpPr/>
            <p:nvPr/>
          </p:nvGrpSpPr>
          <p:grpSpPr>
            <a:xfrm>
              <a:off x="180385" y="1219630"/>
              <a:ext cx="207923" cy="99548"/>
              <a:chOff x="279883" y="1277776"/>
              <a:chExt cx="207923" cy="99548"/>
            </a:xfrm>
            <a:solidFill>
              <a:srgbClr val="26262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653DA61-CBB3-5E61-39D6-C5B827C66302}"/>
                  </a:ext>
                </a:extLst>
              </p:cNvPr>
              <p:cNvSpPr/>
              <p:nvPr/>
            </p:nvSpPr>
            <p:spPr>
              <a:xfrm>
                <a:off x="279883" y="1296832"/>
                <a:ext cx="39057" cy="77932"/>
              </a:xfrm>
              <a:custGeom>
                <a:avLst/>
                <a:gdLst>
                  <a:gd name="connsiteX0" fmla="*/ 774 w 39057"/>
                  <a:gd name="connsiteY0" fmla="*/ 78281 h 77932"/>
                  <a:gd name="connsiteX1" fmla="*/ 774 w 39057"/>
                  <a:gd name="connsiteY1" fmla="*/ 74138 h 77932"/>
                  <a:gd name="connsiteX2" fmla="*/ 15398 w 39057"/>
                  <a:gd name="connsiteY2" fmla="*/ 70482 h 77932"/>
                  <a:gd name="connsiteX3" fmla="*/ 15398 w 39057"/>
                  <a:gd name="connsiteY3" fmla="*/ 9062 h 77932"/>
                  <a:gd name="connsiteX4" fmla="*/ 104 w 39057"/>
                  <a:gd name="connsiteY4" fmla="*/ 11987 h 77932"/>
                  <a:gd name="connsiteX5" fmla="*/ 104 w 39057"/>
                  <a:gd name="connsiteY5" fmla="*/ 7843 h 77932"/>
                  <a:gd name="connsiteX6" fmla="*/ 21735 w 39057"/>
                  <a:gd name="connsiteY6" fmla="*/ 348 h 77932"/>
                  <a:gd name="connsiteX7" fmla="*/ 23380 w 39057"/>
                  <a:gd name="connsiteY7" fmla="*/ 348 h 77932"/>
                  <a:gd name="connsiteX8" fmla="*/ 24172 w 39057"/>
                  <a:gd name="connsiteY8" fmla="*/ 684 h 77932"/>
                  <a:gd name="connsiteX9" fmla="*/ 24538 w 39057"/>
                  <a:gd name="connsiteY9" fmla="*/ 1384 h 77932"/>
                  <a:gd name="connsiteX10" fmla="*/ 24538 w 39057"/>
                  <a:gd name="connsiteY10" fmla="*/ 70482 h 77932"/>
                  <a:gd name="connsiteX11" fmla="*/ 39162 w 39057"/>
                  <a:gd name="connsiteY11" fmla="*/ 74138 h 77932"/>
                  <a:gd name="connsiteX12" fmla="*/ 39162 w 39057"/>
                  <a:gd name="connsiteY12" fmla="*/ 78281 h 77932"/>
                  <a:gd name="connsiteX13" fmla="*/ 774 w 39057"/>
                  <a:gd name="connsiteY13" fmla="*/ 78281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281"/>
                    </a:moveTo>
                    <a:lnTo>
                      <a:pt x="774" y="74138"/>
                    </a:lnTo>
                    <a:cubicBezTo>
                      <a:pt x="10524" y="74138"/>
                      <a:pt x="15398" y="72919"/>
                      <a:pt x="15398" y="70482"/>
                    </a:cubicBezTo>
                    <a:lnTo>
                      <a:pt x="15398" y="9062"/>
                    </a:lnTo>
                    <a:cubicBezTo>
                      <a:pt x="11376" y="11012"/>
                      <a:pt x="6278" y="11987"/>
                      <a:pt x="104" y="11987"/>
                    </a:cubicBezTo>
                    <a:lnTo>
                      <a:pt x="104" y="7843"/>
                    </a:lnTo>
                    <a:cubicBezTo>
                      <a:pt x="9650" y="7843"/>
                      <a:pt x="16861" y="5345"/>
                      <a:pt x="21735" y="348"/>
                    </a:cubicBezTo>
                    <a:lnTo>
                      <a:pt x="23380" y="348"/>
                    </a:lnTo>
                    <a:cubicBezTo>
                      <a:pt x="23665" y="348"/>
                      <a:pt x="23929" y="460"/>
                      <a:pt x="24172" y="684"/>
                    </a:cubicBezTo>
                    <a:cubicBezTo>
                      <a:pt x="24416" y="907"/>
                      <a:pt x="24538" y="1140"/>
                      <a:pt x="24538" y="1384"/>
                    </a:cubicBezTo>
                    <a:lnTo>
                      <a:pt x="24538" y="70482"/>
                    </a:lnTo>
                    <a:cubicBezTo>
                      <a:pt x="24538" y="72919"/>
                      <a:pt x="29412" y="74138"/>
                      <a:pt x="39162" y="74138"/>
                    </a:cubicBezTo>
                    <a:lnTo>
                      <a:pt x="39162" y="78281"/>
                    </a:lnTo>
                    <a:lnTo>
                      <a:pt x="774" y="7828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54B20C-DDE7-5800-7AE1-1E7CBD76C65D}"/>
                  </a:ext>
                </a:extLst>
              </p:cNvPr>
              <p:cNvSpPr/>
              <p:nvPr/>
            </p:nvSpPr>
            <p:spPr>
              <a:xfrm>
                <a:off x="332772" y="1296832"/>
                <a:ext cx="49233" cy="80491"/>
              </a:xfrm>
              <a:custGeom>
                <a:avLst/>
                <a:gdLst>
                  <a:gd name="connsiteX0" fmla="*/ 24782 w 49233"/>
                  <a:gd name="connsiteY0" fmla="*/ 80840 h 80491"/>
                  <a:gd name="connsiteX1" fmla="*/ 5283 w 49233"/>
                  <a:gd name="connsiteY1" fmla="*/ 69050 h 80491"/>
                  <a:gd name="connsiteX2" fmla="*/ 104 w 49233"/>
                  <a:gd name="connsiteY2" fmla="*/ 40991 h 80491"/>
                  <a:gd name="connsiteX3" fmla="*/ 1962 w 49233"/>
                  <a:gd name="connsiteY3" fmla="*/ 21857 h 80491"/>
                  <a:gd name="connsiteX4" fmla="*/ 9335 w 49233"/>
                  <a:gd name="connsiteY4" fmla="*/ 6625 h 80491"/>
                  <a:gd name="connsiteX5" fmla="*/ 24782 w 49233"/>
                  <a:gd name="connsiteY5" fmla="*/ 348 h 80491"/>
                  <a:gd name="connsiteX6" fmla="*/ 37425 w 49233"/>
                  <a:gd name="connsiteY6" fmla="*/ 4126 h 80491"/>
                  <a:gd name="connsiteX7" fmla="*/ 44889 w 49233"/>
                  <a:gd name="connsiteY7" fmla="*/ 13876 h 80491"/>
                  <a:gd name="connsiteX8" fmla="*/ 48393 w 49233"/>
                  <a:gd name="connsiteY8" fmla="*/ 26671 h 80491"/>
                  <a:gd name="connsiteX9" fmla="*/ 49338 w 49233"/>
                  <a:gd name="connsiteY9" fmla="*/ 40991 h 80491"/>
                  <a:gd name="connsiteX10" fmla="*/ 47479 w 49233"/>
                  <a:gd name="connsiteY10" fmla="*/ 59819 h 80491"/>
                  <a:gd name="connsiteX11" fmla="*/ 40197 w 49233"/>
                  <a:gd name="connsiteY11" fmla="*/ 74717 h 80491"/>
                  <a:gd name="connsiteX12" fmla="*/ 24782 w 49233"/>
                  <a:gd name="connsiteY12" fmla="*/ 80840 h 80491"/>
                  <a:gd name="connsiteX13" fmla="*/ 24782 w 49233"/>
                  <a:gd name="connsiteY13" fmla="*/ 77794 h 80491"/>
                  <a:gd name="connsiteX14" fmla="*/ 34500 w 49233"/>
                  <a:gd name="connsiteY14" fmla="*/ 71122 h 80491"/>
                  <a:gd name="connsiteX15" fmla="*/ 38431 w 49233"/>
                  <a:gd name="connsiteY15" fmla="*/ 56346 h 80491"/>
                  <a:gd name="connsiteX16" fmla="*/ 39162 w 49233"/>
                  <a:gd name="connsiteY16" fmla="*/ 39102 h 80491"/>
                  <a:gd name="connsiteX17" fmla="*/ 38431 w 49233"/>
                  <a:gd name="connsiteY17" fmla="*/ 22863 h 80491"/>
                  <a:gd name="connsiteX18" fmla="*/ 34531 w 49233"/>
                  <a:gd name="connsiteY18" fmla="*/ 9427 h 80491"/>
                  <a:gd name="connsiteX19" fmla="*/ 24782 w 49233"/>
                  <a:gd name="connsiteY19" fmla="*/ 3395 h 80491"/>
                  <a:gd name="connsiteX20" fmla="*/ 14941 w 49233"/>
                  <a:gd name="connsiteY20" fmla="*/ 9458 h 80491"/>
                  <a:gd name="connsiteX21" fmla="*/ 11011 w 49233"/>
                  <a:gd name="connsiteY21" fmla="*/ 22894 h 80491"/>
                  <a:gd name="connsiteX22" fmla="*/ 10279 w 49233"/>
                  <a:gd name="connsiteY22" fmla="*/ 39102 h 80491"/>
                  <a:gd name="connsiteX23" fmla="*/ 10584 w 49233"/>
                  <a:gd name="connsiteY23" fmla="*/ 51380 h 80491"/>
                  <a:gd name="connsiteX24" fmla="*/ 12260 w 49233"/>
                  <a:gd name="connsiteY24" fmla="*/ 63292 h 80491"/>
                  <a:gd name="connsiteX25" fmla="*/ 16708 w 49233"/>
                  <a:gd name="connsiteY25" fmla="*/ 73620 h 80491"/>
                  <a:gd name="connsiteX26" fmla="*/ 24782 w 49233"/>
                  <a:gd name="connsiteY26" fmla="*/ 77794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840"/>
                    </a:moveTo>
                    <a:cubicBezTo>
                      <a:pt x="15236" y="80840"/>
                      <a:pt x="8736" y="76910"/>
                      <a:pt x="5283" y="69050"/>
                    </a:cubicBezTo>
                    <a:cubicBezTo>
                      <a:pt x="1830" y="61190"/>
                      <a:pt x="104" y="51837"/>
                      <a:pt x="104" y="40991"/>
                    </a:cubicBezTo>
                    <a:cubicBezTo>
                      <a:pt x="104" y="34207"/>
                      <a:pt x="723" y="27829"/>
                      <a:pt x="1962" y="21857"/>
                    </a:cubicBezTo>
                    <a:cubicBezTo>
                      <a:pt x="3201" y="15886"/>
                      <a:pt x="5659" y="10808"/>
                      <a:pt x="9335" y="6625"/>
                    </a:cubicBezTo>
                    <a:cubicBezTo>
                      <a:pt x="13011" y="2441"/>
                      <a:pt x="18160" y="348"/>
                      <a:pt x="24782" y="348"/>
                    </a:cubicBezTo>
                    <a:cubicBezTo>
                      <a:pt x="29941" y="348"/>
                      <a:pt x="34155" y="1608"/>
                      <a:pt x="37425" y="4126"/>
                    </a:cubicBezTo>
                    <a:cubicBezTo>
                      <a:pt x="40695" y="6645"/>
                      <a:pt x="43183" y="9894"/>
                      <a:pt x="44889" y="13876"/>
                    </a:cubicBezTo>
                    <a:cubicBezTo>
                      <a:pt x="46595" y="17856"/>
                      <a:pt x="47763" y="22122"/>
                      <a:pt x="48393" y="26671"/>
                    </a:cubicBezTo>
                    <a:cubicBezTo>
                      <a:pt x="49023" y="31221"/>
                      <a:pt x="49338" y="35994"/>
                      <a:pt x="49338" y="40991"/>
                    </a:cubicBezTo>
                    <a:cubicBezTo>
                      <a:pt x="49338" y="47693"/>
                      <a:pt x="48718" y="53969"/>
                      <a:pt x="47479" y="59819"/>
                    </a:cubicBezTo>
                    <a:cubicBezTo>
                      <a:pt x="46240" y="65668"/>
                      <a:pt x="43813" y="70634"/>
                      <a:pt x="40197" y="74717"/>
                    </a:cubicBezTo>
                    <a:cubicBezTo>
                      <a:pt x="36582" y="78799"/>
                      <a:pt x="31443" y="80840"/>
                      <a:pt x="24782" y="80840"/>
                    </a:cubicBezTo>
                    <a:close/>
                    <a:moveTo>
                      <a:pt x="24782" y="77794"/>
                    </a:moveTo>
                    <a:cubicBezTo>
                      <a:pt x="29128" y="77794"/>
                      <a:pt x="32368" y="75570"/>
                      <a:pt x="34500" y="71122"/>
                    </a:cubicBezTo>
                    <a:cubicBezTo>
                      <a:pt x="36633" y="66674"/>
                      <a:pt x="37943" y="61748"/>
                      <a:pt x="38431" y="56346"/>
                    </a:cubicBezTo>
                    <a:cubicBezTo>
                      <a:pt x="38918" y="50943"/>
                      <a:pt x="39162" y="45195"/>
                      <a:pt x="39162" y="39102"/>
                    </a:cubicBezTo>
                    <a:cubicBezTo>
                      <a:pt x="39162" y="33211"/>
                      <a:pt x="38918" y="27799"/>
                      <a:pt x="38431" y="22863"/>
                    </a:cubicBezTo>
                    <a:cubicBezTo>
                      <a:pt x="37943" y="17927"/>
                      <a:pt x="36643" y="13449"/>
                      <a:pt x="34531" y="9427"/>
                    </a:cubicBezTo>
                    <a:cubicBezTo>
                      <a:pt x="32418" y="5406"/>
                      <a:pt x="29169" y="3395"/>
                      <a:pt x="24782" y="3395"/>
                    </a:cubicBezTo>
                    <a:cubicBezTo>
                      <a:pt x="20354" y="3395"/>
                      <a:pt x="17073" y="5416"/>
                      <a:pt x="14941" y="9458"/>
                    </a:cubicBezTo>
                    <a:cubicBezTo>
                      <a:pt x="12808" y="13500"/>
                      <a:pt x="11498" y="17978"/>
                      <a:pt x="11011" y="22894"/>
                    </a:cubicBezTo>
                    <a:cubicBezTo>
                      <a:pt x="10523" y="27809"/>
                      <a:pt x="10279" y="33211"/>
                      <a:pt x="10279" y="39102"/>
                    </a:cubicBezTo>
                    <a:cubicBezTo>
                      <a:pt x="10279" y="43448"/>
                      <a:pt x="10381" y="47541"/>
                      <a:pt x="10584" y="51380"/>
                    </a:cubicBezTo>
                    <a:cubicBezTo>
                      <a:pt x="10788" y="55218"/>
                      <a:pt x="11346" y="59189"/>
                      <a:pt x="12260" y="63292"/>
                    </a:cubicBezTo>
                    <a:cubicBezTo>
                      <a:pt x="13174" y="67395"/>
                      <a:pt x="14656" y="70837"/>
                      <a:pt x="16708" y="73620"/>
                    </a:cubicBezTo>
                    <a:cubicBezTo>
                      <a:pt x="18759" y="76403"/>
                      <a:pt x="21451" y="77794"/>
                      <a:pt x="24782" y="77794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919981-1FD4-C18F-5EB0-8DF0B203026F}"/>
                  </a:ext>
                </a:extLst>
              </p:cNvPr>
              <p:cNvSpPr/>
              <p:nvPr/>
            </p:nvSpPr>
            <p:spPr>
              <a:xfrm>
                <a:off x="393522" y="1310192"/>
                <a:ext cx="50025" cy="3290"/>
              </a:xfrm>
              <a:custGeom>
                <a:avLst/>
                <a:gdLst>
                  <a:gd name="connsiteX0" fmla="*/ 1628 w 50025"/>
                  <a:gd name="connsiteY0" fmla="*/ 3639 h 3290"/>
                  <a:gd name="connsiteX1" fmla="*/ 531 w 50025"/>
                  <a:gd name="connsiteY1" fmla="*/ 3121 h 3290"/>
                  <a:gd name="connsiteX2" fmla="*/ 104 w 50025"/>
                  <a:gd name="connsiteY2" fmla="*/ 1993 h 3290"/>
                  <a:gd name="connsiteX3" fmla="*/ 531 w 50025"/>
                  <a:gd name="connsiteY3" fmla="*/ 866 h 3290"/>
                  <a:gd name="connsiteX4" fmla="*/ 1628 w 50025"/>
                  <a:gd name="connsiteY4" fmla="*/ 348 h 3290"/>
                  <a:gd name="connsiteX5" fmla="*/ 48606 w 50025"/>
                  <a:gd name="connsiteY5" fmla="*/ 348 h 3290"/>
                  <a:gd name="connsiteX6" fmla="*/ 49703 w 50025"/>
                  <a:gd name="connsiteY6" fmla="*/ 866 h 3290"/>
                  <a:gd name="connsiteX7" fmla="*/ 50130 w 50025"/>
                  <a:gd name="connsiteY7" fmla="*/ 1993 h 3290"/>
                  <a:gd name="connsiteX8" fmla="*/ 49703 w 50025"/>
                  <a:gd name="connsiteY8" fmla="*/ 3121 h 3290"/>
                  <a:gd name="connsiteX9" fmla="*/ 48606 w 50025"/>
                  <a:gd name="connsiteY9" fmla="*/ 3639 h 3290"/>
                  <a:gd name="connsiteX10" fmla="*/ 1628 w 50025"/>
                  <a:gd name="connsiteY10" fmla="*/ 3639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639"/>
                    </a:moveTo>
                    <a:cubicBezTo>
                      <a:pt x="1181" y="3639"/>
                      <a:pt x="815" y="3466"/>
                      <a:pt x="531" y="3121"/>
                    </a:cubicBezTo>
                    <a:cubicBezTo>
                      <a:pt x="246" y="2775"/>
                      <a:pt x="104" y="2400"/>
                      <a:pt x="104" y="1993"/>
                    </a:cubicBezTo>
                    <a:cubicBezTo>
                      <a:pt x="104" y="1587"/>
                      <a:pt x="246" y="1211"/>
                      <a:pt x="531" y="866"/>
                    </a:cubicBezTo>
                    <a:cubicBezTo>
                      <a:pt x="815" y="521"/>
                      <a:pt x="1181" y="348"/>
                      <a:pt x="1628" y="348"/>
                    </a:cubicBezTo>
                    <a:lnTo>
                      <a:pt x="48606" y="348"/>
                    </a:lnTo>
                    <a:cubicBezTo>
                      <a:pt x="49053" y="348"/>
                      <a:pt x="49419" y="521"/>
                      <a:pt x="49703" y="866"/>
                    </a:cubicBezTo>
                    <a:cubicBezTo>
                      <a:pt x="49988" y="1211"/>
                      <a:pt x="50130" y="1587"/>
                      <a:pt x="50130" y="1993"/>
                    </a:cubicBezTo>
                    <a:cubicBezTo>
                      <a:pt x="50130" y="2400"/>
                      <a:pt x="49988" y="2775"/>
                      <a:pt x="49703" y="3121"/>
                    </a:cubicBezTo>
                    <a:cubicBezTo>
                      <a:pt x="49419" y="3466"/>
                      <a:pt x="49053" y="3639"/>
                      <a:pt x="48606" y="3639"/>
                    </a:cubicBezTo>
                    <a:lnTo>
                      <a:pt x="1628" y="3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226D4CA-70B7-3823-9F87-92B03E11B6F5}"/>
                  </a:ext>
                </a:extLst>
              </p:cNvPr>
              <p:cNvSpPr/>
              <p:nvPr/>
            </p:nvSpPr>
            <p:spPr>
              <a:xfrm>
                <a:off x="453805" y="1277776"/>
                <a:ext cx="34000" cy="56362"/>
              </a:xfrm>
              <a:custGeom>
                <a:avLst/>
                <a:gdLst>
                  <a:gd name="connsiteX0" fmla="*/ 4491 w 34000"/>
                  <a:gd name="connsiteY0" fmla="*/ 48546 h 56362"/>
                  <a:gd name="connsiteX1" fmla="*/ 9640 w 34000"/>
                  <a:gd name="connsiteY1" fmla="*/ 52720 h 56362"/>
                  <a:gd name="connsiteX2" fmla="*/ 16617 w 34000"/>
                  <a:gd name="connsiteY2" fmla="*/ 54091 h 56362"/>
                  <a:gd name="connsiteX3" fmla="*/ 23380 w 34000"/>
                  <a:gd name="connsiteY3" fmla="*/ 50039 h 56362"/>
                  <a:gd name="connsiteX4" fmla="*/ 25391 w 34000"/>
                  <a:gd name="connsiteY4" fmla="*/ 40808 h 56362"/>
                  <a:gd name="connsiteX5" fmla="*/ 24965 w 34000"/>
                  <a:gd name="connsiteY5" fmla="*/ 36177 h 56362"/>
                  <a:gd name="connsiteX6" fmla="*/ 23533 w 34000"/>
                  <a:gd name="connsiteY6" fmla="*/ 31850 h 56362"/>
                  <a:gd name="connsiteX7" fmla="*/ 20791 w 34000"/>
                  <a:gd name="connsiteY7" fmla="*/ 28652 h 56362"/>
                  <a:gd name="connsiteX8" fmla="*/ 16556 w 34000"/>
                  <a:gd name="connsiteY8" fmla="*/ 27463 h 56362"/>
                  <a:gd name="connsiteX9" fmla="*/ 11072 w 34000"/>
                  <a:gd name="connsiteY9" fmla="*/ 27463 h 56362"/>
                  <a:gd name="connsiteX10" fmla="*/ 10341 w 34000"/>
                  <a:gd name="connsiteY10" fmla="*/ 26671 h 56362"/>
                  <a:gd name="connsiteX11" fmla="*/ 10341 w 34000"/>
                  <a:gd name="connsiteY11" fmla="*/ 26001 h 56362"/>
                  <a:gd name="connsiteX12" fmla="*/ 11072 w 34000"/>
                  <a:gd name="connsiteY12" fmla="*/ 25331 h 56362"/>
                  <a:gd name="connsiteX13" fmla="*/ 15581 w 34000"/>
                  <a:gd name="connsiteY13" fmla="*/ 24965 h 56362"/>
                  <a:gd name="connsiteX14" fmla="*/ 20394 w 34000"/>
                  <a:gd name="connsiteY14" fmla="*/ 22802 h 56362"/>
                  <a:gd name="connsiteX15" fmla="*/ 23167 w 34000"/>
                  <a:gd name="connsiteY15" fmla="*/ 17562 h 56362"/>
                  <a:gd name="connsiteX16" fmla="*/ 24050 w 34000"/>
                  <a:gd name="connsiteY16" fmla="*/ 11682 h 56362"/>
                  <a:gd name="connsiteX17" fmla="*/ 22223 w 34000"/>
                  <a:gd name="connsiteY17" fmla="*/ 5223 h 56362"/>
                  <a:gd name="connsiteX18" fmla="*/ 16617 w 34000"/>
                  <a:gd name="connsiteY18" fmla="*/ 2724 h 56362"/>
                  <a:gd name="connsiteX19" fmla="*/ 10645 w 34000"/>
                  <a:gd name="connsiteY19" fmla="*/ 3882 h 56362"/>
                  <a:gd name="connsiteX20" fmla="*/ 6136 w 34000"/>
                  <a:gd name="connsiteY20" fmla="*/ 7477 h 56362"/>
                  <a:gd name="connsiteX21" fmla="*/ 6411 w 34000"/>
                  <a:gd name="connsiteY21" fmla="*/ 7386 h 56362"/>
                  <a:gd name="connsiteX22" fmla="*/ 6685 w 34000"/>
                  <a:gd name="connsiteY22" fmla="*/ 7355 h 56362"/>
                  <a:gd name="connsiteX23" fmla="*/ 9762 w 34000"/>
                  <a:gd name="connsiteY23" fmla="*/ 8635 h 56362"/>
                  <a:gd name="connsiteX24" fmla="*/ 11011 w 34000"/>
                  <a:gd name="connsiteY24" fmla="*/ 11742 h 56362"/>
                  <a:gd name="connsiteX25" fmla="*/ 9762 w 34000"/>
                  <a:gd name="connsiteY25" fmla="*/ 14789 h 56362"/>
                  <a:gd name="connsiteX26" fmla="*/ 6685 w 34000"/>
                  <a:gd name="connsiteY26" fmla="*/ 16069 h 56362"/>
                  <a:gd name="connsiteX27" fmla="*/ 3638 w 34000"/>
                  <a:gd name="connsiteY27" fmla="*/ 14789 h 56362"/>
                  <a:gd name="connsiteX28" fmla="*/ 2358 w 34000"/>
                  <a:gd name="connsiteY28" fmla="*/ 11742 h 56362"/>
                  <a:gd name="connsiteX29" fmla="*/ 4461 w 34000"/>
                  <a:gd name="connsiteY29" fmla="*/ 5619 h 56362"/>
                  <a:gd name="connsiteX30" fmla="*/ 9914 w 34000"/>
                  <a:gd name="connsiteY30" fmla="*/ 1689 h 56362"/>
                  <a:gd name="connsiteX31" fmla="*/ 16617 w 34000"/>
                  <a:gd name="connsiteY31" fmla="*/ 348 h 56362"/>
                  <a:gd name="connsiteX32" fmla="*/ 21857 w 34000"/>
                  <a:gd name="connsiteY32" fmla="*/ 1080 h 56362"/>
                  <a:gd name="connsiteX33" fmla="*/ 26854 w 34000"/>
                  <a:gd name="connsiteY33" fmla="*/ 3181 h 56362"/>
                  <a:gd name="connsiteX34" fmla="*/ 30509 w 34000"/>
                  <a:gd name="connsiteY34" fmla="*/ 6716 h 56362"/>
                  <a:gd name="connsiteX35" fmla="*/ 31911 w 34000"/>
                  <a:gd name="connsiteY35" fmla="*/ 11682 h 56362"/>
                  <a:gd name="connsiteX36" fmla="*/ 30387 w 34000"/>
                  <a:gd name="connsiteY36" fmla="*/ 18019 h 56362"/>
                  <a:gd name="connsiteX37" fmla="*/ 26183 w 34000"/>
                  <a:gd name="connsiteY37" fmla="*/ 23046 h 56362"/>
                  <a:gd name="connsiteX38" fmla="*/ 20273 w 34000"/>
                  <a:gd name="connsiteY38" fmla="*/ 26184 h 56362"/>
                  <a:gd name="connsiteX39" fmla="*/ 27067 w 34000"/>
                  <a:gd name="connsiteY39" fmla="*/ 28895 h 56362"/>
                  <a:gd name="connsiteX40" fmla="*/ 32185 w 34000"/>
                  <a:gd name="connsiteY40" fmla="*/ 34014 h 56362"/>
                  <a:gd name="connsiteX41" fmla="*/ 34105 w 34000"/>
                  <a:gd name="connsiteY41" fmla="*/ 40746 h 56362"/>
                  <a:gd name="connsiteX42" fmla="*/ 31636 w 34000"/>
                  <a:gd name="connsiteY42" fmla="*/ 48912 h 56362"/>
                  <a:gd name="connsiteX43" fmla="*/ 25117 w 34000"/>
                  <a:gd name="connsiteY43" fmla="*/ 54639 h 56362"/>
                  <a:gd name="connsiteX44" fmla="*/ 16617 w 34000"/>
                  <a:gd name="connsiteY44" fmla="*/ 56711 h 56362"/>
                  <a:gd name="connsiteX45" fmla="*/ 8909 w 34000"/>
                  <a:gd name="connsiteY45" fmla="*/ 55249 h 56362"/>
                  <a:gd name="connsiteX46" fmla="*/ 2572 w 34000"/>
                  <a:gd name="connsiteY46" fmla="*/ 50861 h 56362"/>
                  <a:gd name="connsiteX47" fmla="*/ 104 w 34000"/>
                  <a:gd name="connsiteY47" fmla="*/ 43854 h 56362"/>
                  <a:gd name="connsiteX48" fmla="*/ 1475 w 34000"/>
                  <a:gd name="connsiteY48" fmla="*/ 40442 h 56362"/>
                  <a:gd name="connsiteX49" fmla="*/ 4918 w 34000"/>
                  <a:gd name="connsiteY49" fmla="*/ 39102 h 56362"/>
                  <a:gd name="connsiteX50" fmla="*/ 7294 w 34000"/>
                  <a:gd name="connsiteY50" fmla="*/ 39711 h 56362"/>
                  <a:gd name="connsiteX51" fmla="*/ 9031 w 34000"/>
                  <a:gd name="connsiteY51" fmla="*/ 41447 h 56362"/>
                  <a:gd name="connsiteX52" fmla="*/ 9670 w 34000"/>
                  <a:gd name="connsiteY52" fmla="*/ 43854 h 56362"/>
                  <a:gd name="connsiteX53" fmla="*/ 8269 w 34000"/>
                  <a:gd name="connsiteY53" fmla="*/ 47205 h 56362"/>
                  <a:gd name="connsiteX54" fmla="*/ 4918 w 34000"/>
                  <a:gd name="connsiteY54" fmla="*/ 48546 h 56362"/>
                  <a:gd name="connsiteX55" fmla="*/ 4491 w 34000"/>
                  <a:gd name="connsiteY55" fmla="*/ 48546 h 5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4000" h="56362">
                    <a:moveTo>
                      <a:pt x="4491" y="48546"/>
                    </a:moveTo>
                    <a:cubicBezTo>
                      <a:pt x="5750" y="50415"/>
                      <a:pt x="7467" y="51806"/>
                      <a:pt x="9640" y="52720"/>
                    </a:cubicBezTo>
                    <a:cubicBezTo>
                      <a:pt x="11813" y="53634"/>
                      <a:pt x="14139" y="54091"/>
                      <a:pt x="16617" y="54091"/>
                    </a:cubicBezTo>
                    <a:cubicBezTo>
                      <a:pt x="19785" y="54091"/>
                      <a:pt x="22040" y="52740"/>
                      <a:pt x="23380" y="50039"/>
                    </a:cubicBezTo>
                    <a:cubicBezTo>
                      <a:pt x="24721" y="47337"/>
                      <a:pt x="25391" y="44260"/>
                      <a:pt x="25391" y="40808"/>
                    </a:cubicBezTo>
                    <a:cubicBezTo>
                      <a:pt x="25391" y="39264"/>
                      <a:pt x="25249" y="37720"/>
                      <a:pt x="24965" y="36177"/>
                    </a:cubicBezTo>
                    <a:cubicBezTo>
                      <a:pt x="24680" y="34633"/>
                      <a:pt x="24203" y="33191"/>
                      <a:pt x="23533" y="31850"/>
                    </a:cubicBezTo>
                    <a:cubicBezTo>
                      <a:pt x="22862" y="30510"/>
                      <a:pt x="21948" y="29444"/>
                      <a:pt x="20791" y="28652"/>
                    </a:cubicBezTo>
                    <a:cubicBezTo>
                      <a:pt x="19633" y="27859"/>
                      <a:pt x="18221" y="27463"/>
                      <a:pt x="16556" y="27463"/>
                    </a:cubicBezTo>
                    <a:lnTo>
                      <a:pt x="11072" y="27463"/>
                    </a:lnTo>
                    <a:cubicBezTo>
                      <a:pt x="10584" y="27463"/>
                      <a:pt x="10341" y="27199"/>
                      <a:pt x="10341" y="26671"/>
                    </a:cubicBezTo>
                    <a:lnTo>
                      <a:pt x="10341" y="26001"/>
                    </a:lnTo>
                    <a:cubicBezTo>
                      <a:pt x="10341" y="25554"/>
                      <a:pt x="10584" y="25331"/>
                      <a:pt x="11072" y="25331"/>
                    </a:cubicBezTo>
                    <a:lnTo>
                      <a:pt x="15581" y="24965"/>
                    </a:lnTo>
                    <a:cubicBezTo>
                      <a:pt x="17531" y="24965"/>
                      <a:pt x="19135" y="24244"/>
                      <a:pt x="20394" y="22802"/>
                    </a:cubicBezTo>
                    <a:cubicBezTo>
                      <a:pt x="21654" y="21360"/>
                      <a:pt x="22578" y="19613"/>
                      <a:pt x="23167" y="17562"/>
                    </a:cubicBezTo>
                    <a:cubicBezTo>
                      <a:pt x="23756" y="15510"/>
                      <a:pt x="24050" y="13550"/>
                      <a:pt x="24050" y="11682"/>
                    </a:cubicBezTo>
                    <a:cubicBezTo>
                      <a:pt x="24050" y="9041"/>
                      <a:pt x="23441" y="6889"/>
                      <a:pt x="22223" y="5223"/>
                    </a:cubicBezTo>
                    <a:cubicBezTo>
                      <a:pt x="21004" y="3557"/>
                      <a:pt x="19135" y="2724"/>
                      <a:pt x="16617" y="2724"/>
                    </a:cubicBezTo>
                    <a:cubicBezTo>
                      <a:pt x="14545" y="2724"/>
                      <a:pt x="12555" y="3110"/>
                      <a:pt x="10645" y="3882"/>
                    </a:cubicBezTo>
                    <a:cubicBezTo>
                      <a:pt x="8736" y="4654"/>
                      <a:pt x="7233" y="5852"/>
                      <a:pt x="6136" y="7477"/>
                    </a:cubicBezTo>
                    <a:cubicBezTo>
                      <a:pt x="6258" y="7437"/>
                      <a:pt x="6350" y="7406"/>
                      <a:pt x="6411" y="7386"/>
                    </a:cubicBezTo>
                    <a:cubicBezTo>
                      <a:pt x="6471" y="7365"/>
                      <a:pt x="6563" y="7355"/>
                      <a:pt x="6685" y="7355"/>
                    </a:cubicBezTo>
                    <a:cubicBezTo>
                      <a:pt x="7903" y="7355"/>
                      <a:pt x="8929" y="7782"/>
                      <a:pt x="9762" y="8635"/>
                    </a:cubicBezTo>
                    <a:cubicBezTo>
                      <a:pt x="10595" y="9488"/>
                      <a:pt x="11011" y="10524"/>
                      <a:pt x="11011" y="11742"/>
                    </a:cubicBezTo>
                    <a:cubicBezTo>
                      <a:pt x="11011" y="12921"/>
                      <a:pt x="10595" y="13936"/>
                      <a:pt x="9762" y="14789"/>
                    </a:cubicBezTo>
                    <a:cubicBezTo>
                      <a:pt x="8929" y="15642"/>
                      <a:pt x="7903" y="16069"/>
                      <a:pt x="6685" y="16069"/>
                    </a:cubicBezTo>
                    <a:cubicBezTo>
                      <a:pt x="5507" y="16069"/>
                      <a:pt x="4491" y="15642"/>
                      <a:pt x="3638" y="14789"/>
                    </a:cubicBezTo>
                    <a:cubicBezTo>
                      <a:pt x="2785" y="13936"/>
                      <a:pt x="2358" y="12921"/>
                      <a:pt x="2358" y="11742"/>
                    </a:cubicBezTo>
                    <a:cubicBezTo>
                      <a:pt x="2358" y="9387"/>
                      <a:pt x="3059" y="7345"/>
                      <a:pt x="4461" y="5619"/>
                    </a:cubicBezTo>
                    <a:cubicBezTo>
                      <a:pt x="5862" y="3892"/>
                      <a:pt x="7680" y="2582"/>
                      <a:pt x="9914" y="1689"/>
                    </a:cubicBezTo>
                    <a:cubicBezTo>
                      <a:pt x="12148" y="795"/>
                      <a:pt x="14383" y="348"/>
                      <a:pt x="16617" y="348"/>
                    </a:cubicBezTo>
                    <a:cubicBezTo>
                      <a:pt x="18282" y="348"/>
                      <a:pt x="20029" y="592"/>
                      <a:pt x="21857" y="1080"/>
                    </a:cubicBezTo>
                    <a:cubicBezTo>
                      <a:pt x="23685" y="1567"/>
                      <a:pt x="25350" y="2268"/>
                      <a:pt x="26854" y="3181"/>
                    </a:cubicBezTo>
                    <a:cubicBezTo>
                      <a:pt x="28356" y="4096"/>
                      <a:pt x="29575" y="5274"/>
                      <a:pt x="30509" y="6716"/>
                    </a:cubicBezTo>
                    <a:cubicBezTo>
                      <a:pt x="31444" y="8158"/>
                      <a:pt x="31911" y="9813"/>
                      <a:pt x="31911" y="11682"/>
                    </a:cubicBezTo>
                    <a:cubicBezTo>
                      <a:pt x="31911" y="13956"/>
                      <a:pt x="31403" y="16069"/>
                      <a:pt x="30387" y="18019"/>
                    </a:cubicBezTo>
                    <a:cubicBezTo>
                      <a:pt x="29372" y="19968"/>
                      <a:pt x="27971" y="21644"/>
                      <a:pt x="26183" y="23046"/>
                    </a:cubicBezTo>
                    <a:cubicBezTo>
                      <a:pt x="24396" y="24447"/>
                      <a:pt x="22426" y="25493"/>
                      <a:pt x="20273" y="26184"/>
                    </a:cubicBezTo>
                    <a:cubicBezTo>
                      <a:pt x="22670" y="26671"/>
                      <a:pt x="24934" y="27575"/>
                      <a:pt x="27067" y="28895"/>
                    </a:cubicBezTo>
                    <a:cubicBezTo>
                      <a:pt x="29199" y="30215"/>
                      <a:pt x="30906" y="31922"/>
                      <a:pt x="32185" y="34014"/>
                    </a:cubicBezTo>
                    <a:cubicBezTo>
                      <a:pt x="33465" y="36106"/>
                      <a:pt x="34105" y="38350"/>
                      <a:pt x="34105" y="40746"/>
                    </a:cubicBezTo>
                    <a:cubicBezTo>
                      <a:pt x="34105" y="43753"/>
                      <a:pt x="33282" y="46474"/>
                      <a:pt x="31636" y="48912"/>
                    </a:cubicBezTo>
                    <a:cubicBezTo>
                      <a:pt x="29991" y="51349"/>
                      <a:pt x="27818" y="53258"/>
                      <a:pt x="25117" y="54639"/>
                    </a:cubicBezTo>
                    <a:cubicBezTo>
                      <a:pt x="22416" y="56020"/>
                      <a:pt x="19582" y="56711"/>
                      <a:pt x="16617" y="56711"/>
                    </a:cubicBezTo>
                    <a:cubicBezTo>
                      <a:pt x="14058" y="56711"/>
                      <a:pt x="11488" y="56223"/>
                      <a:pt x="8909" y="55249"/>
                    </a:cubicBezTo>
                    <a:cubicBezTo>
                      <a:pt x="6329" y="54274"/>
                      <a:pt x="4217" y="52811"/>
                      <a:pt x="2572" y="50861"/>
                    </a:cubicBezTo>
                    <a:cubicBezTo>
                      <a:pt x="926" y="48912"/>
                      <a:pt x="104" y="46576"/>
                      <a:pt x="104" y="43854"/>
                    </a:cubicBezTo>
                    <a:cubicBezTo>
                      <a:pt x="104" y="42473"/>
                      <a:pt x="561" y="41336"/>
                      <a:pt x="1475" y="40442"/>
                    </a:cubicBezTo>
                    <a:cubicBezTo>
                      <a:pt x="2389" y="39548"/>
                      <a:pt x="3537" y="39102"/>
                      <a:pt x="4918" y="39102"/>
                    </a:cubicBezTo>
                    <a:cubicBezTo>
                      <a:pt x="5771" y="39102"/>
                      <a:pt x="6563" y="39305"/>
                      <a:pt x="7294" y="39711"/>
                    </a:cubicBezTo>
                    <a:cubicBezTo>
                      <a:pt x="8025" y="40117"/>
                      <a:pt x="8604" y="40696"/>
                      <a:pt x="9031" y="41447"/>
                    </a:cubicBezTo>
                    <a:cubicBezTo>
                      <a:pt x="9457" y="42199"/>
                      <a:pt x="9670" y="43001"/>
                      <a:pt x="9670" y="43854"/>
                    </a:cubicBezTo>
                    <a:cubicBezTo>
                      <a:pt x="9670" y="45194"/>
                      <a:pt x="9203" y="46312"/>
                      <a:pt x="8269" y="47205"/>
                    </a:cubicBezTo>
                    <a:cubicBezTo>
                      <a:pt x="7335" y="48099"/>
                      <a:pt x="6218" y="48546"/>
                      <a:pt x="4918" y="48546"/>
                    </a:cubicBezTo>
                    <a:lnTo>
                      <a:pt x="4491" y="48546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19" name="Graphic 230">
              <a:extLst>
                <a:ext uri="{FF2B5EF4-FFF2-40B4-BE49-F238E27FC236}">
                  <a16:creationId xmlns:a16="http://schemas.microsoft.com/office/drawing/2014/main" id="{67D0F086-9730-0D94-A416-2FEB0C1C3AC8}"/>
                </a:ext>
              </a:extLst>
            </p:cNvPr>
            <p:cNvGrpSpPr/>
            <p:nvPr/>
          </p:nvGrpSpPr>
          <p:grpSpPr>
            <a:xfrm>
              <a:off x="180385" y="745213"/>
              <a:ext cx="207313" cy="99548"/>
              <a:chOff x="279883" y="803359"/>
              <a:chExt cx="207313" cy="99548"/>
            </a:xfrm>
            <a:solidFill>
              <a:srgbClr val="26262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BC76311-0179-E128-0948-481865C438CE}"/>
                  </a:ext>
                </a:extLst>
              </p:cNvPr>
              <p:cNvSpPr/>
              <p:nvPr/>
            </p:nvSpPr>
            <p:spPr>
              <a:xfrm>
                <a:off x="279883" y="822416"/>
                <a:ext cx="39057" cy="77932"/>
              </a:xfrm>
              <a:custGeom>
                <a:avLst/>
                <a:gdLst>
                  <a:gd name="connsiteX0" fmla="*/ 774 w 39057"/>
                  <a:gd name="connsiteY0" fmla="*/ 78160 h 77932"/>
                  <a:gd name="connsiteX1" fmla="*/ 774 w 39057"/>
                  <a:gd name="connsiteY1" fmla="*/ 74016 h 77932"/>
                  <a:gd name="connsiteX2" fmla="*/ 15398 w 39057"/>
                  <a:gd name="connsiteY2" fmla="*/ 70360 h 77932"/>
                  <a:gd name="connsiteX3" fmla="*/ 15398 w 39057"/>
                  <a:gd name="connsiteY3" fmla="*/ 8940 h 77932"/>
                  <a:gd name="connsiteX4" fmla="*/ 104 w 39057"/>
                  <a:gd name="connsiteY4" fmla="*/ 11865 h 77932"/>
                  <a:gd name="connsiteX5" fmla="*/ 104 w 39057"/>
                  <a:gd name="connsiteY5" fmla="*/ 7722 h 77932"/>
                  <a:gd name="connsiteX6" fmla="*/ 21735 w 39057"/>
                  <a:gd name="connsiteY6" fmla="*/ 227 h 77932"/>
                  <a:gd name="connsiteX7" fmla="*/ 23380 w 39057"/>
                  <a:gd name="connsiteY7" fmla="*/ 227 h 77932"/>
                  <a:gd name="connsiteX8" fmla="*/ 24172 w 39057"/>
                  <a:gd name="connsiteY8" fmla="*/ 562 h 77932"/>
                  <a:gd name="connsiteX9" fmla="*/ 24538 w 39057"/>
                  <a:gd name="connsiteY9" fmla="*/ 1262 h 77932"/>
                  <a:gd name="connsiteX10" fmla="*/ 24538 w 39057"/>
                  <a:gd name="connsiteY10" fmla="*/ 70360 h 77932"/>
                  <a:gd name="connsiteX11" fmla="*/ 39162 w 39057"/>
                  <a:gd name="connsiteY11" fmla="*/ 74016 h 77932"/>
                  <a:gd name="connsiteX12" fmla="*/ 39162 w 39057"/>
                  <a:gd name="connsiteY12" fmla="*/ 78160 h 77932"/>
                  <a:gd name="connsiteX13" fmla="*/ 774 w 39057"/>
                  <a:gd name="connsiteY13" fmla="*/ 78160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160"/>
                    </a:moveTo>
                    <a:lnTo>
                      <a:pt x="774" y="74016"/>
                    </a:lnTo>
                    <a:cubicBezTo>
                      <a:pt x="10524" y="74016"/>
                      <a:pt x="15398" y="72798"/>
                      <a:pt x="15398" y="70360"/>
                    </a:cubicBezTo>
                    <a:lnTo>
                      <a:pt x="15398" y="8940"/>
                    </a:lnTo>
                    <a:cubicBezTo>
                      <a:pt x="11376" y="10890"/>
                      <a:pt x="6278" y="11865"/>
                      <a:pt x="104" y="11865"/>
                    </a:cubicBezTo>
                    <a:lnTo>
                      <a:pt x="104" y="7722"/>
                    </a:lnTo>
                    <a:cubicBezTo>
                      <a:pt x="9650" y="7722"/>
                      <a:pt x="16861" y="5223"/>
                      <a:pt x="21735" y="227"/>
                    </a:cubicBezTo>
                    <a:lnTo>
                      <a:pt x="23380" y="227"/>
                    </a:lnTo>
                    <a:cubicBezTo>
                      <a:pt x="23665" y="227"/>
                      <a:pt x="23929" y="339"/>
                      <a:pt x="24172" y="562"/>
                    </a:cubicBezTo>
                    <a:cubicBezTo>
                      <a:pt x="24416" y="786"/>
                      <a:pt x="24538" y="1019"/>
                      <a:pt x="24538" y="1262"/>
                    </a:cubicBezTo>
                    <a:lnTo>
                      <a:pt x="24538" y="70360"/>
                    </a:lnTo>
                    <a:cubicBezTo>
                      <a:pt x="24538" y="72798"/>
                      <a:pt x="29412" y="74016"/>
                      <a:pt x="39162" y="74016"/>
                    </a:cubicBezTo>
                    <a:lnTo>
                      <a:pt x="39162" y="78160"/>
                    </a:lnTo>
                    <a:lnTo>
                      <a:pt x="774" y="78160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F69A61-9F4D-22A2-21FB-EBDDA1028032}"/>
                  </a:ext>
                </a:extLst>
              </p:cNvPr>
              <p:cNvSpPr/>
              <p:nvPr/>
            </p:nvSpPr>
            <p:spPr>
              <a:xfrm>
                <a:off x="332772" y="822416"/>
                <a:ext cx="49233" cy="80491"/>
              </a:xfrm>
              <a:custGeom>
                <a:avLst/>
                <a:gdLst>
                  <a:gd name="connsiteX0" fmla="*/ 24782 w 49233"/>
                  <a:gd name="connsiteY0" fmla="*/ 80719 h 80491"/>
                  <a:gd name="connsiteX1" fmla="*/ 5283 w 49233"/>
                  <a:gd name="connsiteY1" fmla="*/ 68928 h 80491"/>
                  <a:gd name="connsiteX2" fmla="*/ 104 w 49233"/>
                  <a:gd name="connsiteY2" fmla="*/ 40869 h 80491"/>
                  <a:gd name="connsiteX3" fmla="*/ 1962 w 49233"/>
                  <a:gd name="connsiteY3" fmla="*/ 21736 h 80491"/>
                  <a:gd name="connsiteX4" fmla="*/ 9335 w 49233"/>
                  <a:gd name="connsiteY4" fmla="*/ 6503 h 80491"/>
                  <a:gd name="connsiteX5" fmla="*/ 24782 w 49233"/>
                  <a:gd name="connsiteY5" fmla="*/ 227 h 80491"/>
                  <a:gd name="connsiteX6" fmla="*/ 37425 w 49233"/>
                  <a:gd name="connsiteY6" fmla="*/ 4005 h 80491"/>
                  <a:gd name="connsiteX7" fmla="*/ 44889 w 49233"/>
                  <a:gd name="connsiteY7" fmla="*/ 13754 h 80491"/>
                  <a:gd name="connsiteX8" fmla="*/ 48393 w 49233"/>
                  <a:gd name="connsiteY8" fmla="*/ 26550 h 80491"/>
                  <a:gd name="connsiteX9" fmla="*/ 49338 w 49233"/>
                  <a:gd name="connsiteY9" fmla="*/ 40869 h 80491"/>
                  <a:gd name="connsiteX10" fmla="*/ 47479 w 49233"/>
                  <a:gd name="connsiteY10" fmla="*/ 59697 h 80491"/>
                  <a:gd name="connsiteX11" fmla="*/ 40197 w 49233"/>
                  <a:gd name="connsiteY11" fmla="*/ 74595 h 80491"/>
                  <a:gd name="connsiteX12" fmla="*/ 24782 w 49233"/>
                  <a:gd name="connsiteY12" fmla="*/ 80719 h 80491"/>
                  <a:gd name="connsiteX13" fmla="*/ 24782 w 49233"/>
                  <a:gd name="connsiteY13" fmla="*/ 77672 h 80491"/>
                  <a:gd name="connsiteX14" fmla="*/ 34500 w 49233"/>
                  <a:gd name="connsiteY14" fmla="*/ 71000 h 80491"/>
                  <a:gd name="connsiteX15" fmla="*/ 38431 w 49233"/>
                  <a:gd name="connsiteY15" fmla="*/ 56224 h 80491"/>
                  <a:gd name="connsiteX16" fmla="*/ 39162 w 49233"/>
                  <a:gd name="connsiteY16" fmla="*/ 38980 h 80491"/>
                  <a:gd name="connsiteX17" fmla="*/ 38431 w 49233"/>
                  <a:gd name="connsiteY17" fmla="*/ 22742 h 80491"/>
                  <a:gd name="connsiteX18" fmla="*/ 34531 w 49233"/>
                  <a:gd name="connsiteY18" fmla="*/ 9306 h 80491"/>
                  <a:gd name="connsiteX19" fmla="*/ 24782 w 49233"/>
                  <a:gd name="connsiteY19" fmla="*/ 3274 h 80491"/>
                  <a:gd name="connsiteX20" fmla="*/ 14941 w 49233"/>
                  <a:gd name="connsiteY20" fmla="*/ 9336 h 80491"/>
                  <a:gd name="connsiteX21" fmla="*/ 11011 w 49233"/>
                  <a:gd name="connsiteY21" fmla="*/ 22772 h 80491"/>
                  <a:gd name="connsiteX22" fmla="*/ 10279 w 49233"/>
                  <a:gd name="connsiteY22" fmla="*/ 38980 h 80491"/>
                  <a:gd name="connsiteX23" fmla="*/ 10584 w 49233"/>
                  <a:gd name="connsiteY23" fmla="*/ 51258 h 80491"/>
                  <a:gd name="connsiteX24" fmla="*/ 12260 w 49233"/>
                  <a:gd name="connsiteY24" fmla="*/ 63170 h 80491"/>
                  <a:gd name="connsiteX25" fmla="*/ 16708 w 49233"/>
                  <a:gd name="connsiteY25" fmla="*/ 73498 h 80491"/>
                  <a:gd name="connsiteX26" fmla="*/ 24782 w 49233"/>
                  <a:gd name="connsiteY26" fmla="*/ 77672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719"/>
                    </a:moveTo>
                    <a:cubicBezTo>
                      <a:pt x="15236" y="80719"/>
                      <a:pt x="8736" y="76789"/>
                      <a:pt x="5283" y="68928"/>
                    </a:cubicBezTo>
                    <a:cubicBezTo>
                      <a:pt x="1830" y="61068"/>
                      <a:pt x="104" y="51715"/>
                      <a:pt x="104" y="40869"/>
                    </a:cubicBezTo>
                    <a:cubicBezTo>
                      <a:pt x="104" y="34085"/>
                      <a:pt x="723" y="27707"/>
                      <a:pt x="1962" y="21736"/>
                    </a:cubicBezTo>
                    <a:cubicBezTo>
                      <a:pt x="3201" y="15765"/>
                      <a:pt x="5659" y="10687"/>
                      <a:pt x="9335" y="6503"/>
                    </a:cubicBezTo>
                    <a:cubicBezTo>
                      <a:pt x="13011" y="2319"/>
                      <a:pt x="18160" y="227"/>
                      <a:pt x="24782" y="227"/>
                    </a:cubicBezTo>
                    <a:cubicBezTo>
                      <a:pt x="29941" y="227"/>
                      <a:pt x="34155" y="1486"/>
                      <a:pt x="37425" y="4005"/>
                    </a:cubicBezTo>
                    <a:cubicBezTo>
                      <a:pt x="40695" y="6523"/>
                      <a:pt x="43183" y="9773"/>
                      <a:pt x="44889" y="13754"/>
                    </a:cubicBezTo>
                    <a:cubicBezTo>
                      <a:pt x="46595" y="17735"/>
                      <a:pt x="47763" y="22000"/>
                      <a:pt x="48393" y="26550"/>
                    </a:cubicBezTo>
                    <a:cubicBezTo>
                      <a:pt x="49023" y="31099"/>
                      <a:pt x="49338" y="35872"/>
                      <a:pt x="49338" y="40869"/>
                    </a:cubicBezTo>
                    <a:cubicBezTo>
                      <a:pt x="49338" y="47571"/>
                      <a:pt x="48718" y="53847"/>
                      <a:pt x="47479" y="59697"/>
                    </a:cubicBezTo>
                    <a:cubicBezTo>
                      <a:pt x="46240" y="65546"/>
                      <a:pt x="43813" y="70512"/>
                      <a:pt x="40197" y="74595"/>
                    </a:cubicBezTo>
                    <a:cubicBezTo>
                      <a:pt x="36582" y="78677"/>
                      <a:pt x="31443" y="80719"/>
                      <a:pt x="24782" y="80719"/>
                    </a:cubicBezTo>
                    <a:close/>
                    <a:moveTo>
                      <a:pt x="24782" y="77672"/>
                    </a:moveTo>
                    <a:cubicBezTo>
                      <a:pt x="29128" y="77672"/>
                      <a:pt x="32368" y="75448"/>
                      <a:pt x="34500" y="71000"/>
                    </a:cubicBezTo>
                    <a:cubicBezTo>
                      <a:pt x="36633" y="66552"/>
                      <a:pt x="37943" y="61627"/>
                      <a:pt x="38431" y="56224"/>
                    </a:cubicBezTo>
                    <a:cubicBezTo>
                      <a:pt x="38918" y="50821"/>
                      <a:pt x="39162" y="45073"/>
                      <a:pt x="39162" y="38980"/>
                    </a:cubicBezTo>
                    <a:cubicBezTo>
                      <a:pt x="39162" y="33090"/>
                      <a:pt x="38918" y="27677"/>
                      <a:pt x="38431" y="22742"/>
                    </a:cubicBezTo>
                    <a:cubicBezTo>
                      <a:pt x="37943" y="17806"/>
                      <a:pt x="36643" y="13327"/>
                      <a:pt x="34531" y="9306"/>
                    </a:cubicBezTo>
                    <a:cubicBezTo>
                      <a:pt x="32418" y="5284"/>
                      <a:pt x="29169" y="3274"/>
                      <a:pt x="24782" y="3274"/>
                    </a:cubicBezTo>
                    <a:cubicBezTo>
                      <a:pt x="20354" y="3274"/>
                      <a:pt x="17073" y="5294"/>
                      <a:pt x="14941" y="9336"/>
                    </a:cubicBezTo>
                    <a:cubicBezTo>
                      <a:pt x="12808" y="13378"/>
                      <a:pt x="11498" y="17857"/>
                      <a:pt x="11011" y="22772"/>
                    </a:cubicBezTo>
                    <a:cubicBezTo>
                      <a:pt x="10523" y="27687"/>
                      <a:pt x="10279" y="33090"/>
                      <a:pt x="10279" y="38980"/>
                    </a:cubicBezTo>
                    <a:cubicBezTo>
                      <a:pt x="10279" y="43326"/>
                      <a:pt x="10381" y="47419"/>
                      <a:pt x="10584" y="51258"/>
                    </a:cubicBezTo>
                    <a:cubicBezTo>
                      <a:pt x="10788" y="55097"/>
                      <a:pt x="11346" y="59067"/>
                      <a:pt x="12260" y="63170"/>
                    </a:cubicBezTo>
                    <a:cubicBezTo>
                      <a:pt x="13174" y="67273"/>
                      <a:pt x="14656" y="70716"/>
                      <a:pt x="16708" y="73498"/>
                    </a:cubicBezTo>
                    <a:cubicBezTo>
                      <a:pt x="18759" y="76281"/>
                      <a:pt x="21451" y="77672"/>
                      <a:pt x="24782" y="7767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CF4F0CE-65E4-0266-E589-BD2823D3371B}"/>
                  </a:ext>
                </a:extLst>
              </p:cNvPr>
              <p:cNvSpPr/>
              <p:nvPr/>
            </p:nvSpPr>
            <p:spPr>
              <a:xfrm>
                <a:off x="393522" y="835775"/>
                <a:ext cx="50025" cy="3290"/>
              </a:xfrm>
              <a:custGeom>
                <a:avLst/>
                <a:gdLst>
                  <a:gd name="connsiteX0" fmla="*/ 1628 w 50025"/>
                  <a:gd name="connsiteY0" fmla="*/ 3517 h 3290"/>
                  <a:gd name="connsiteX1" fmla="*/ 531 w 50025"/>
                  <a:gd name="connsiteY1" fmla="*/ 2999 h 3290"/>
                  <a:gd name="connsiteX2" fmla="*/ 104 w 50025"/>
                  <a:gd name="connsiteY2" fmla="*/ 1872 h 3290"/>
                  <a:gd name="connsiteX3" fmla="*/ 531 w 50025"/>
                  <a:gd name="connsiteY3" fmla="*/ 745 h 3290"/>
                  <a:gd name="connsiteX4" fmla="*/ 1628 w 50025"/>
                  <a:gd name="connsiteY4" fmla="*/ 227 h 3290"/>
                  <a:gd name="connsiteX5" fmla="*/ 48606 w 50025"/>
                  <a:gd name="connsiteY5" fmla="*/ 227 h 3290"/>
                  <a:gd name="connsiteX6" fmla="*/ 49703 w 50025"/>
                  <a:gd name="connsiteY6" fmla="*/ 745 h 3290"/>
                  <a:gd name="connsiteX7" fmla="*/ 50130 w 50025"/>
                  <a:gd name="connsiteY7" fmla="*/ 1872 h 3290"/>
                  <a:gd name="connsiteX8" fmla="*/ 49703 w 50025"/>
                  <a:gd name="connsiteY8" fmla="*/ 2999 h 3290"/>
                  <a:gd name="connsiteX9" fmla="*/ 48606 w 50025"/>
                  <a:gd name="connsiteY9" fmla="*/ 3517 h 3290"/>
                  <a:gd name="connsiteX10" fmla="*/ 1628 w 50025"/>
                  <a:gd name="connsiteY10" fmla="*/ 3517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517"/>
                    </a:moveTo>
                    <a:cubicBezTo>
                      <a:pt x="1181" y="3517"/>
                      <a:pt x="815" y="3344"/>
                      <a:pt x="531" y="2999"/>
                    </a:cubicBezTo>
                    <a:cubicBezTo>
                      <a:pt x="246" y="2654"/>
                      <a:pt x="104" y="2278"/>
                      <a:pt x="104" y="1872"/>
                    </a:cubicBezTo>
                    <a:cubicBezTo>
                      <a:pt x="104" y="1466"/>
                      <a:pt x="246" y="1090"/>
                      <a:pt x="531" y="745"/>
                    </a:cubicBezTo>
                    <a:cubicBezTo>
                      <a:pt x="815" y="399"/>
                      <a:pt x="1181" y="227"/>
                      <a:pt x="1628" y="227"/>
                    </a:cubicBezTo>
                    <a:lnTo>
                      <a:pt x="48606" y="227"/>
                    </a:lnTo>
                    <a:cubicBezTo>
                      <a:pt x="49053" y="227"/>
                      <a:pt x="49419" y="399"/>
                      <a:pt x="49703" y="745"/>
                    </a:cubicBezTo>
                    <a:cubicBezTo>
                      <a:pt x="49988" y="1090"/>
                      <a:pt x="50130" y="1466"/>
                      <a:pt x="50130" y="1872"/>
                    </a:cubicBezTo>
                    <a:cubicBezTo>
                      <a:pt x="50130" y="2278"/>
                      <a:pt x="49988" y="2654"/>
                      <a:pt x="49703" y="2999"/>
                    </a:cubicBezTo>
                    <a:cubicBezTo>
                      <a:pt x="49419" y="3344"/>
                      <a:pt x="49053" y="3517"/>
                      <a:pt x="48606" y="3517"/>
                    </a:cubicBezTo>
                    <a:lnTo>
                      <a:pt x="1628" y="3517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5E91703-C6EE-3806-C335-04EECDEFE532}"/>
                  </a:ext>
                </a:extLst>
              </p:cNvPr>
              <p:cNvSpPr/>
              <p:nvPr/>
            </p:nvSpPr>
            <p:spPr>
              <a:xfrm>
                <a:off x="454475" y="803359"/>
                <a:ext cx="32720" cy="54534"/>
              </a:xfrm>
              <a:custGeom>
                <a:avLst/>
                <a:gdLst>
                  <a:gd name="connsiteX0" fmla="*/ 104 w 32720"/>
                  <a:gd name="connsiteY0" fmla="*/ 54761 h 54534"/>
                  <a:gd name="connsiteX1" fmla="*/ 104 w 32720"/>
                  <a:gd name="connsiteY1" fmla="*/ 52568 h 54534"/>
                  <a:gd name="connsiteX2" fmla="*/ 287 w 32720"/>
                  <a:gd name="connsiteY2" fmla="*/ 52141 h 54534"/>
                  <a:gd name="connsiteX3" fmla="*/ 12961 w 32720"/>
                  <a:gd name="connsiteY3" fmla="*/ 38066 h 54534"/>
                  <a:gd name="connsiteX4" fmla="*/ 17683 w 32720"/>
                  <a:gd name="connsiteY4" fmla="*/ 32795 h 54534"/>
                  <a:gd name="connsiteX5" fmla="*/ 21217 w 32720"/>
                  <a:gd name="connsiteY5" fmla="*/ 27920 h 54534"/>
                  <a:gd name="connsiteX6" fmla="*/ 23990 w 32720"/>
                  <a:gd name="connsiteY6" fmla="*/ 22315 h 54534"/>
                  <a:gd name="connsiteX7" fmla="*/ 25025 w 32720"/>
                  <a:gd name="connsiteY7" fmla="*/ 16252 h 54534"/>
                  <a:gd name="connsiteX8" fmla="*/ 23776 w 32720"/>
                  <a:gd name="connsiteY8" fmla="*/ 9823 h 54534"/>
                  <a:gd name="connsiteX9" fmla="*/ 20059 w 32720"/>
                  <a:gd name="connsiteY9" fmla="*/ 4918 h 54534"/>
                  <a:gd name="connsiteX10" fmla="*/ 14118 w 32720"/>
                  <a:gd name="connsiteY10" fmla="*/ 3090 h 54534"/>
                  <a:gd name="connsiteX11" fmla="*/ 7751 w 32720"/>
                  <a:gd name="connsiteY11" fmla="*/ 5223 h 54534"/>
                  <a:gd name="connsiteX12" fmla="*/ 3760 w 32720"/>
                  <a:gd name="connsiteY12" fmla="*/ 10768 h 54534"/>
                  <a:gd name="connsiteX13" fmla="*/ 4613 w 32720"/>
                  <a:gd name="connsiteY13" fmla="*/ 10707 h 54534"/>
                  <a:gd name="connsiteX14" fmla="*/ 7751 w 32720"/>
                  <a:gd name="connsiteY14" fmla="*/ 11926 h 54534"/>
                  <a:gd name="connsiteX15" fmla="*/ 9061 w 32720"/>
                  <a:gd name="connsiteY15" fmla="*/ 15155 h 54534"/>
                  <a:gd name="connsiteX16" fmla="*/ 7751 w 32720"/>
                  <a:gd name="connsiteY16" fmla="*/ 18293 h 54534"/>
                  <a:gd name="connsiteX17" fmla="*/ 4613 w 32720"/>
                  <a:gd name="connsiteY17" fmla="*/ 19603 h 54534"/>
                  <a:gd name="connsiteX18" fmla="*/ 1414 w 32720"/>
                  <a:gd name="connsiteY18" fmla="*/ 18263 h 54534"/>
                  <a:gd name="connsiteX19" fmla="*/ 104 w 32720"/>
                  <a:gd name="connsiteY19" fmla="*/ 15155 h 54534"/>
                  <a:gd name="connsiteX20" fmla="*/ 1262 w 32720"/>
                  <a:gd name="connsiteY20" fmla="*/ 9366 h 54534"/>
                  <a:gd name="connsiteX21" fmla="*/ 4613 w 32720"/>
                  <a:gd name="connsiteY21" fmla="*/ 4583 h 54534"/>
                  <a:gd name="connsiteX22" fmla="*/ 9518 w 32720"/>
                  <a:gd name="connsiteY22" fmla="*/ 1354 h 54534"/>
                  <a:gd name="connsiteX23" fmla="*/ 15337 w 32720"/>
                  <a:gd name="connsiteY23" fmla="*/ 227 h 54534"/>
                  <a:gd name="connsiteX24" fmla="*/ 24050 w 32720"/>
                  <a:gd name="connsiteY24" fmla="*/ 2207 h 54534"/>
                  <a:gd name="connsiteX25" fmla="*/ 30448 w 32720"/>
                  <a:gd name="connsiteY25" fmla="*/ 7813 h 54534"/>
                  <a:gd name="connsiteX26" fmla="*/ 32825 w 32720"/>
                  <a:gd name="connsiteY26" fmla="*/ 16252 h 54534"/>
                  <a:gd name="connsiteX27" fmla="*/ 31271 w 32720"/>
                  <a:gd name="connsiteY27" fmla="*/ 22985 h 54534"/>
                  <a:gd name="connsiteX28" fmla="*/ 27280 w 32720"/>
                  <a:gd name="connsiteY28" fmla="*/ 28804 h 54534"/>
                  <a:gd name="connsiteX29" fmla="*/ 21034 w 32720"/>
                  <a:gd name="connsiteY29" fmla="*/ 34745 h 54534"/>
                  <a:gd name="connsiteX30" fmla="*/ 16007 w 32720"/>
                  <a:gd name="connsiteY30" fmla="*/ 39224 h 54534"/>
                  <a:gd name="connsiteX31" fmla="*/ 6746 w 32720"/>
                  <a:gd name="connsiteY31" fmla="*/ 48120 h 54534"/>
                  <a:gd name="connsiteX32" fmla="*/ 14606 w 32720"/>
                  <a:gd name="connsiteY32" fmla="*/ 48120 h 54534"/>
                  <a:gd name="connsiteX33" fmla="*/ 24294 w 32720"/>
                  <a:gd name="connsiteY33" fmla="*/ 48028 h 54534"/>
                  <a:gd name="connsiteX34" fmla="*/ 28438 w 32720"/>
                  <a:gd name="connsiteY34" fmla="*/ 47693 h 54534"/>
                  <a:gd name="connsiteX35" fmla="*/ 30387 w 32720"/>
                  <a:gd name="connsiteY35" fmla="*/ 40137 h 54534"/>
                  <a:gd name="connsiteX36" fmla="*/ 32825 w 32720"/>
                  <a:gd name="connsiteY36" fmla="*/ 40137 h 54534"/>
                  <a:gd name="connsiteX37" fmla="*/ 30509 w 32720"/>
                  <a:gd name="connsiteY37" fmla="*/ 54761 h 54534"/>
                  <a:gd name="connsiteX38" fmla="*/ 104 w 32720"/>
                  <a:gd name="connsiteY38" fmla="*/ 54761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720" h="54534">
                    <a:moveTo>
                      <a:pt x="104" y="54761"/>
                    </a:moveTo>
                    <a:lnTo>
                      <a:pt x="104" y="52568"/>
                    </a:lnTo>
                    <a:cubicBezTo>
                      <a:pt x="104" y="52446"/>
                      <a:pt x="165" y="52304"/>
                      <a:pt x="287" y="52141"/>
                    </a:cubicBezTo>
                    <a:lnTo>
                      <a:pt x="12961" y="38066"/>
                    </a:lnTo>
                    <a:cubicBezTo>
                      <a:pt x="14911" y="35953"/>
                      <a:pt x="16485" y="34196"/>
                      <a:pt x="17683" y="32795"/>
                    </a:cubicBezTo>
                    <a:cubicBezTo>
                      <a:pt x="18881" y="31394"/>
                      <a:pt x="20059" y="29769"/>
                      <a:pt x="21217" y="27920"/>
                    </a:cubicBezTo>
                    <a:cubicBezTo>
                      <a:pt x="22375" y="26072"/>
                      <a:pt x="23299" y="24204"/>
                      <a:pt x="23990" y="22315"/>
                    </a:cubicBezTo>
                    <a:cubicBezTo>
                      <a:pt x="24680" y="20426"/>
                      <a:pt x="25025" y="18405"/>
                      <a:pt x="25025" y="16252"/>
                    </a:cubicBezTo>
                    <a:cubicBezTo>
                      <a:pt x="25025" y="14018"/>
                      <a:pt x="24609" y="11875"/>
                      <a:pt x="23776" y="9823"/>
                    </a:cubicBezTo>
                    <a:cubicBezTo>
                      <a:pt x="22944" y="7772"/>
                      <a:pt x="21705" y="6137"/>
                      <a:pt x="20059" y="4918"/>
                    </a:cubicBezTo>
                    <a:cubicBezTo>
                      <a:pt x="18414" y="3700"/>
                      <a:pt x="16434" y="3090"/>
                      <a:pt x="14118" y="3090"/>
                    </a:cubicBezTo>
                    <a:cubicBezTo>
                      <a:pt x="11762" y="3090"/>
                      <a:pt x="9640" y="3801"/>
                      <a:pt x="7751" y="5223"/>
                    </a:cubicBezTo>
                    <a:cubicBezTo>
                      <a:pt x="5862" y="6645"/>
                      <a:pt x="4532" y="8493"/>
                      <a:pt x="3760" y="10768"/>
                    </a:cubicBezTo>
                    <a:cubicBezTo>
                      <a:pt x="3963" y="10727"/>
                      <a:pt x="4247" y="10707"/>
                      <a:pt x="4613" y="10707"/>
                    </a:cubicBezTo>
                    <a:cubicBezTo>
                      <a:pt x="5832" y="10707"/>
                      <a:pt x="6878" y="11113"/>
                      <a:pt x="7751" y="11926"/>
                    </a:cubicBezTo>
                    <a:cubicBezTo>
                      <a:pt x="8624" y="12738"/>
                      <a:pt x="9061" y="13815"/>
                      <a:pt x="9061" y="15155"/>
                    </a:cubicBezTo>
                    <a:cubicBezTo>
                      <a:pt x="9061" y="16374"/>
                      <a:pt x="8624" y="17420"/>
                      <a:pt x="7751" y="18293"/>
                    </a:cubicBezTo>
                    <a:cubicBezTo>
                      <a:pt x="6878" y="19166"/>
                      <a:pt x="5832" y="19603"/>
                      <a:pt x="4613" y="19603"/>
                    </a:cubicBezTo>
                    <a:cubicBezTo>
                      <a:pt x="3354" y="19603"/>
                      <a:pt x="2287" y="19156"/>
                      <a:pt x="1414" y="18263"/>
                    </a:cubicBezTo>
                    <a:cubicBezTo>
                      <a:pt x="541" y="17369"/>
                      <a:pt x="104" y="16333"/>
                      <a:pt x="104" y="15155"/>
                    </a:cubicBezTo>
                    <a:cubicBezTo>
                      <a:pt x="104" y="13083"/>
                      <a:pt x="490" y="11154"/>
                      <a:pt x="1262" y="9366"/>
                    </a:cubicBezTo>
                    <a:cubicBezTo>
                      <a:pt x="2034" y="7579"/>
                      <a:pt x="3150" y="5985"/>
                      <a:pt x="4613" y="4583"/>
                    </a:cubicBezTo>
                    <a:cubicBezTo>
                      <a:pt x="6075" y="3182"/>
                      <a:pt x="7710" y="2105"/>
                      <a:pt x="9518" y="1354"/>
                    </a:cubicBezTo>
                    <a:cubicBezTo>
                      <a:pt x="11325" y="602"/>
                      <a:pt x="13265" y="227"/>
                      <a:pt x="15337" y="227"/>
                    </a:cubicBezTo>
                    <a:cubicBezTo>
                      <a:pt x="18465" y="227"/>
                      <a:pt x="21369" y="887"/>
                      <a:pt x="24050" y="2207"/>
                    </a:cubicBezTo>
                    <a:cubicBezTo>
                      <a:pt x="26732" y="3527"/>
                      <a:pt x="28864" y="5396"/>
                      <a:pt x="30448" y="7813"/>
                    </a:cubicBezTo>
                    <a:cubicBezTo>
                      <a:pt x="32033" y="10230"/>
                      <a:pt x="32825" y="13043"/>
                      <a:pt x="32825" y="16252"/>
                    </a:cubicBezTo>
                    <a:cubicBezTo>
                      <a:pt x="32825" y="18608"/>
                      <a:pt x="32307" y="20852"/>
                      <a:pt x="31271" y="22985"/>
                    </a:cubicBezTo>
                    <a:cubicBezTo>
                      <a:pt x="30235" y="25118"/>
                      <a:pt x="28905" y="27057"/>
                      <a:pt x="27280" y="28804"/>
                    </a:cubicBezTo>
                    <a:cubicBezTo>
                      <a:pt x="25655" y="30551"/>
                      <a:pt x="23573" y="32531"/>
                      <a:pt x="21034" y="34745"/>
                    </a:cubicBezTo>
                    <a:cubicBezTo>
                      <a:pt x="18495" y="36959"/>
                      <a:pt x="16820" y="38452"/>
                      <a:pt x="16007" y="39224"/>
                    </a:cubicBezTo>
                    <a:lnTo>
                      <a:pt x="6746" y="48120"/>
                    </a:lnTo>
                    <a:lnTo>
                      <a:pt x="14606" y="48120"/>
                    </a:lnTo>
                    <a:cubicBezTo>
                      <a:pt x="18465" y="48120"/>
                      <a:pt x="21694" y="48089"/>
                      <a:pt x="24294" y="48028"/>
                    </a:cubicBezTo>
                    <a:cubicBezTo>
                      <a:pt x="26894" y="47967"/>
                      <a:pt x="28275" y="47855"/>
                      <a:pt x="28438" y="47693"/>
                    </a:cubicBezTo>
                    <a:cubicBezTo>
                      <a:pt x="29088" y="47002"/>
                      <a:pt x="29737" y="44484"/>
                      <a:pt x="30387" y="40137"/>
                    </a:cubicBezTo>
                    <a:lnTo>
                      <a:pt x="32825" y="40137"/>
                    </a:lnTo>
                    <a:lnTo>
                      <a:pt x="30509" y="54761"/>
                    </a:lnTo>
                    <a:lnTo>
                      <a:pt x="104" y="5476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0" name="Graphic 230">
              <a:extLst>
                <a:ext uri="{FF2B5EF4-FFF2-40B4-BE49-F238E27FC236}">
                  <a16:creationId xmlns:a16="http://schemas.microsoft.com/office/drawing/2014/main" id="{86066FCA-4A2F-0C7A-4099-BFEEB3F08435}"/>
                </a:ext>
              </a:extLst>
            </p:cNvPr>
            <p:cNvGrpSpPr/>
            <p:nvPr/>
          </p:nvGrpSpPr>
          <p:grpSpPr>
            <a:xfrm>
              <a:off x="180385" y="270796"/>
              <a:ext cx="204998" cy="99548"/>
              <a:chOff x="279883" y="328942"/>
              <a:chExt cx="204998" cy="99548"/>
            </a:xfrm>
            <a:solidFill>
              <a:srgbClr val="26262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B7AB285-83BF-3F66-63F8-D32DA3444E99}"/>
                  </a:ext>
                </a:extLst>
              </p:cNvPr>
              <p:cNvSpPr/>
              <p:nvPr/>
            </p:nvSpPr>
            <p:spPr>
              <a:xfrm>
                <a:off x="279883" y="347999"/>
                <a:ext cx="39057" cy="77932"/>
              </a:xfrm>
              <a:custGeom>
                <a:avLst/>
                <a:gdLst>
                  <a:gd name="connsiteX0" fmla="*/ 774 w 39057"/>
                  <a:gd name="connsiteY0" fmla="*/ 78038 h 77932"/>
                  <a:gd name="connsiteX1" fmla="*/ 774 w 39057"/>
                  <a:gd name="connsiteY1" fmla="*/ 73895 h 77932"/>
                  <a:gd name="connsiteX2" fmla="*/ 15398 w 39057"/>
                  <a:gd name="connsiteY2" fmla="*/ 70239 h 77932"/>
                  <a:gd name="connsiteX3" fmla="*/ 15398 w 39057"/>
                  <a:gd name="connsiteY3" fmla="*/ 8818 h 77932"/>
                  <a:gd name="connsiteX4" fmla="*/ 104 w 39057"/>
                  <a:gd name="connsiteY4" fmla="*/ 11743 h 77932"/>
                  <a:gd name="connsiteX5" fmla="*/ 104 w 39057"/>
                  <a:gd name="connsiteY5" fmla="*/ 7600 h 77932"/>
                  <a:gd name="connsiteX6" fmla="*/ 21735 w 39057"/>
                  <a:gd name="connsiteY6" fmla="*/ 105 h 77932"/>
                  <a:gd name="connsiteX7" fmla="*/ 23380 w 39057"/>
                  <a:gd name="connsiteY7" fmla="*/ 105 h 77932"/>
                  <a:gd name="connsiteX8" fmla="*/ 24172 w 39057"/>
                  <a:gd name="connsiteY8" fmla="*/ 440 h 77932"/>
                  <a:gd name="connsiteX9" fmla="*/ 24538 w 39057"/>
                  <a:gd name="connsiteY9" fmla="*/ 1141 h 77932"/>
                  <a:gd name="connsiteX10" fmla="*/ 24538 w 39057"/>
                  <a:gd name="connsiteY10" fmla="*/ 70239 h 77932"/>
                  <a:gd name="connsiteX11" fmla="*/ 39162 w 39057"/>
                  <a:gd name="connsiteY11" fmla="*/ 73895 h 77932"/>
                  <a:gd name="connsiteX12" fmla="*/ 39162 w 39057"/>
                  <a:gd name="connsiteY12" fmla="*/ 78038 h 77932"/>
                  <a:gd name="connsiteX13" fmla="*/ 774 w 39057"/>
                  <a:gd name="connsiteY13" fmla="*/ 78038 h 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057" h="77932">
                    <a:moveTo>
                      <a:pt x="774" y="78038"/>
                    </a:moveTo>
                    <a:lnTo>
                      <a:pt x="774" y="73895"/>
                    </a:lnTo>
                    <a:cubicBezTo>
                      <a:pt x="10524" y="73895"/>
                      <a:pt x="15398" y="72676"/>
                      <a:pt x="15398" y="70239"/>
                    </a:cubicBezTo>
                    <a:lnTo>
                      <a:pt x="15398" y="8818"/>
                    </a:lnTo>
                    <a:cubicBezTo>
                      <a:pt x="11376" y="10768"/>
                      <a:pt x="6278" y="11743"/>
                      <a:pt x="104" y="11743"/>
                    </a:cubicBezTo>
                    <a:lnTo>
                      <a:pt x="104" y="7600"/>
                    </a:lnTo>
                    <a:cubicBezTo>
                      <a:pt x="9650" y="7600"/>
                      <a:pt x="16861" y="5102"/>
                      <a:pt x="21735" y="105"/>
                    </a:cubicBezTo>
                    <a:lnTo>
                      <a:pt x="23380" y="105"/>
                    </a:lnTo>
                    <a:cubicBezTo>
                      <a:pt x="23665" y="105"/>
                      <a:pt x="23929" y="217"/>
                      <a:pt x="24172" y="440"/>
                    </a:cubicBezTo>
                    <a:cubicBezTo>
                      <a:pt x="24416" y="664"/>
                      <a:pt x="24538" y="897"/>
                      <a:pt x="24538" y="1141"/>
                    </a:cubicBezTo>
                    <a:lnTo>
                      <a:pt x="24538" y="70239"/>
                    </a:lnTo>
                    <a:cubicBezTo>
                      <a:pt x="24538" y="72676"/>
                      <a:pt x="29412" y="73895"/>
                      <a:pt x="39162" y="73895"/>
                    </a:cubicBezTo>
                    <a:lnTo>
                      <a:pt x="39162" y="78038"/>
                    </a:lnTo>
                    <a:lnTo>
                      <a:pt x="774" y="78038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01B2DC0-A6A1-94DF-B58B-CBA50D305DB0}"/>
                  </a:ext>
                </a:extLst>
              </p:cNvPr>
              <p:cNvSpPr/>
              <p:nvPr/>
            </p:nvSpPr>
            <p:spPr>
              <a:xfrm>
                <a:off x="332772" y="347999"/>
                <a:ext cx="49233" cy="80491"/>
              </a:xfrm>
              <a:custGeom>
                <a:avLst/>
                <a:gdLst>
                  <a:gd name="connsiteX0" fmla="*/ 24782 w 49233"/>
                  <a:gd name="connsiteY0" fmla="*/ 80597 h 80491"/>
                  <a:gd name="connsiteX1" fmla="*/ 5283 w 49233"/>
                  <a:gd name="connsiteY1" fmla="*/ 68807 h 80491"/>
                  <a:gd name="connsiteX2" fmla="*/ 104 w 49233"/>
                  <a:gd name="connsiteY2" fmla="*/ 40747 h 80491"/>
                  <a:gd name="connsiteX3" fmla="*/ 1962 w 49233"/>
                  <a:gd name="connsiteY3" fmla="*/ 21614 h 80491"/>
                  <a:gd name="connsiteX4" fmla="*/ 9335 w 49233"/>
                  <a:gd name="connsiteY4" fmla="*/ 6381 h 80491"/>
                  <a:gd name="connsiteX5" fmla="*/ 24782 w 49233"/>
                  <a:gd name="connsiteY5" fmla="*/ 105 h 80491"/>
                  <a:gd name="connsiteX6" fmla="*/ 37425 w 49233"/>
                  <a:gd name="connsiteY6" fmla="*/ 3883 h 80491"/>
                  <a:gd name="connsiteX7" fmla="*/ 44889 w 49233"/>
                  <a:gd name="connsiteY7" fmla="*/ 13632 h 80491"/>
                  <a:gd name="connsiteX8" fmla="*/ 48393 w 49233"/>
                  <a:gd name="connsiteY8" fmla="*/ 26428 h 80491"/>
                  <a:gd name="connsiteX9" fmla="*/ 49338 w 49233"/>
                  <a:gd name="connsiteY9" fmla="*/ 40747 h 80491"/>
                  <a:gd name="connsiteX10" fmla="*/ 47479 w 49233"/>
                  <a:gd name="connsiteY10" fmla="*/ 59575 h 80491"/>
                  <a:gd name="connsiteX11" fmla="*/ 40197 w 49233"/>
                  <a:gd name="connsiteY11" fmla="*/ 74473 h 80491"/>
                  <a:gd name="connsiteX12" fmla="*/ 24782 w 49233"/>
                  <a:gd name="connsiteY12" fmla="*/ 80597 h 80491"/>
                  <a:gd name="connsiteX13" fmla="*/ 24782 w 49233"/>
                  <a:gd name="connsiteY13" fmla="*/ 77551 h 80491"/>
                  <a:gd name="connsiteX14" fmla="*/ 34500 w 49233"/>
                  <a:gd name="connsiteY14" fmla="*/ 70879 h 80491"/>
                  <a:gd name="connsiteX15" fmla="*/ 38431 w 49233"/>
                  <a:gd name="connsiteY15" fmla="*/ 56102 h 80491"/>
                  <a:gd name="connsiteX16" fmla="*/ 39162 w 49233"/>
                  <a:gd name="connsiteY16" fmla="*/ 38858 h 80491"/>
                  <a:gd name="connsiteX17" fmla="*/ 38431 w 49233"/>
                  <a:gd name="connsiteY17" fmla="*/ 22620 h 80491"/>
                  <a:gd name="connsiteX18" fmla="*/ 34531 w 49233"/>
                  <a:gd name="connsiteY18" fmla="*/ 9184 h 80491"/>
                  <a:gd name="connsiteX19" fmla="*/ 24782 w 49233"/>
                  <a:gd name="connsiteY19" fmla="*/ 3152 h 80491"/>
                  <a:gd name="connsiteX20" fmla="*/ 14941 w 49233"/>
                  <a:gd name="connsiteY20" fmla="*/ 9215 h 80491"/>
                  <a:gd name="connsiteX21" fmla="*/ 11011 w 49233"/>
                  <a:gd name="connsiteY21" fmla="*/ 22650 h 80491"/>
                  <a:gd name="connsiteX22" fmla="*/ 10279 w 49233"/>
                  <a:gd name="connsiteY22" fmla="*/ 38858 h 80491"/>
                  <a:gd name="connsiteX23" fmla="*/ 10584 w 49233"/>
                  <a:gd name="connsiteY23" fmla="*/ 51136 h 80491"/>
                  <a:gd name="connsiteX24" fmla="*/ 12260 w 49233"/>
                  <a:gd name="connsiteY24" fmla="*/ 63048 h 80491"/>
                  <a:gd name="connsiteX25" fmla="*/ 16708 w 49233"/>
                  <a:gd name="connsiteY25" fmla="*/ 73377 h 80491"/>
                  <a:gd name="connsiteX26" fmla="*/ 24782 w 49233"/>
                  <a:gd name="connsiteY26" fmla="*/ 77551 h 8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233" h="80491">
                    <a:moveTo>
                      <a:pt x="24782" y="80597"/>
                    </a:moveTo>
                    <a:cubicBezTo>
                      <a:pt x="15236" y="80597"/>
                      <a:pt x="8736" y="76667"/>
                      <a:pt x="5283" y="68807"/>
                    </a:cubicBezTo>
                    <a:cubicBezTo>
                      <a:pt x="1830" y="60946"/>
                      <a:pt x="104" y="51593"/>
                      <a:pt x="104" y="40747"/>
                    </a:cubicBezTo>
                    <a:cubicBezTo>
                      <a:pt x="104" y="33963"/>
                      <a:pt x="723" y="27586"/>
                      <a:pt x="1962" y="21614"/>
                    </a:cubicBezTo>
                    <a:cubicBezTo>
                      <a:pt x="3201" y="15643"/>
                      <a:pt x="5659" y="10565"/>
                      <a:pt x="9335" y="6381"/>
                    </a:cubicBezTo>
                    <a:cubicBezTo>
                      <a:pt x="13011" y="2197"/>
                      <a:pt x="18160" y="105"/>
                      <a:pt x="24782" y="105"/>
                    </a:cubicBezTo>
                    <a:cubicBezTo>
                      <a:pt x="29941" y="105"/>
                      <a:pt x="34155" y="1364"/>
                      <a:pt x="37425" y="3883"/>
                    </a:cubicBezTo>
                    <a:cubicBezTo>
                      <a:pt x="40695" y="6401"/>
                      <a:pt x="43183" y="9651"/>
                      <a:pt x="44889" y="13632"/>
                    </a:cubicBezTo>
                    <a:cubicBezTo>
                      <a:pt x="46595" y="17613"/>
                      <a:pt x="47763" y="21878"/>
                      <a:pt x="48393" y="26428"/>
                    </a:cubicBezTo>
                    <a:cubicBezTo>
                      <a:pt x="49023" y="30978"/>
                      <a:pt x="49338" y="35751"/>
                      <a:pt x="49338" y="40747"/>
                    </a:cubicBezTo>
                    <a:cubicBezTo>
                      <a:pt x="49338" y="47450"/>
                      <a:pt x="48718" y="53726"/>
                      <a:pt x="47479" y="59575"/>
                    </a:cubicBezTo>
                    <a:cubicBezTo>
                      <a:pt x="46240" y="65425"/>
                      <a:pt x="43813" y="70391"/>
                      <a:pt x="40197" y="74473"/>
                    </a:cubicBezTo>
                    <a:cubicBezTo>
                      <a:pt x="36582" y="78556"/>
                      <a:pt x="31443" y="80597"/>
                      <a:pt x="24782" y="80597"/>
                    </a:cubicBezTo>
                    <a:close/>
                    <a:moveTo>
                      <a:pt x="24782" y="77551"/>
                    </a:moveTo>
                    <a:cubicBezTo>
                      <a:pt x="29128" y="77551"/>
                      <a:pt x="32368" y="75327"/>
                      <a:pt x="34500" y="70879"/>
                    </a:cubicBezTo>
                    <a:cubicBezTo>
                      <a:pt x="36633" y="66430"/>
                      <a:pt x="37943" y="61505"/>
                      <a:pt x="38431" y="56102"/>
                    </a:cubicBezTo>
                    <a:cubicBezTo>
                      <a:pt x="38918" y="50700"/>
                      <a:pt x="39162" y="44952"/>
                      <a:pt x="39162" y="38858"/>
                    </a:cubicBezTo>
                    <a:cubicBezTo>
                      <a:pt x="39162" y="32968"/>
                      <a:pt x="38918" y="27555"/>
                      <a:pt x="38431" y="22620"/>
                    </a:cubicBezTo>
                    <a:cubicBezTo>
                      <a:pt x="37943" y="17684"/>
                      <a:pt x="36643" y="13206"/>
                      <a:pt x="34531" y="9184"/>
                    </a:cubicBezTo>
                    <a:cubicBezTo>
                      <a:pt x="32418" y="5163"/>
                      <a:pt x="29169" y="3152"/>
                      <a:pt x="24782" y="3152"/>
                    </a:cubicBezTo>
                    <a:cubicBezTo>
                      <a:pt x="20354" y="3152"/>
                      <a:pt x="17073" y="5173"/>
                      <a:pt x="14941" y="9215"/>
                    </a:cubicBezTo>
                    <a:cubicBezTo>
                      <a:pt x="12808" y="13256"/>
                      <a:pt x="11498" y="17735"/>
                      <a:pt x="11011" y="22650"/>
                    </a:cubicBezTo>
                    <a:cubicBezTo>
                      <a:pt x="10523" y="27565"/>
                      <a:pt x="10279" y="32968"/>
                      <a:pt x="10279" y="38858"/>
                    </a:cubicBezTo>
                    <a:cubicBezTo>
                      <a:pt x="10279" y="43205"/>
                      <a:pt x="10381" y="47298"/>
                      <a:pt x="10584" y="51136"/>
                    </a:cubicBezTo>
                    <a:cubicBezTo>
                      <a:pt x="10788" y="54975"/>
                      <a:pt x="11346" y="58946"/>
                      <a:pt x="12260" y="63048"/>
                    </a:cubicBezTo>
                    <a:cubicBezTo>
                      <a:pt x="13174" y="67151"/>
                      <a:pt x="14656" y="70594"/>
                      <a:pt x="16708" y="73377"/>
                    </a:cubicBezTo>
                    <a:cubicBezTo>
                      <a:pt x="18759" y="76159"/>
                      <a:pt x="21451" y="77551"/>
                      <a:pt x="24782" y="775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3AE4E11-9740-37C0-DACB-0C58A07B8DA4}"/>
                  </a:ext>
                </a:extLst>
              </p:cNvPr>
              <p:cNvSpPr/>
              <p:nvPr/>
            </p:nvSpPr>
            <p:spPr>
              <a:xfrm>
                <a:off x="393522" y="361358"/>
                <a:ext cx="50025" cy="3290"/>
              </a:xfrm>
              <a:custGeom>
                <a:avLst/>
                <a:gdLst>
                  <a:gd name="connsiteX0" fmla="*/ 1628 w 50025"/>
                  <a:gd name="connsiteY0" fmla="*/ 3395 h 3290"/>
                  <a:gd name="connsiteX1" fmla="*/ 531 w 50025"/>
                  <a:gd name="connsiteY1" fmla="*/ 2877 h 3290"/>
                  <a:gd name="connsiteX2" fmla="*/ 104 w 50025"/>
                  <a:gd name="connsiteY2" fmla="*/ 1750 h 3290"/>
                  <a:gd name="connsiteX3" fmla="*/ 531 w 50025"/>
                  <a:gd name="connsiteY3" fmla="*/ 623 h 3290"/>
                  <a:gd name="connsiteX4" fmla="*/ 1628 w 50025"/>
                  <a:gd name="connsiteY4" fmla="*/ 105 h 3290"/>
                  <a:gd name="connsiteX5" fmla="*/ 48606 w 50025"/>
                  <a:gd name="connsiteY5" fmla="*/ 105 h 3290"/>
                  <a:gd name="connsiteX6" fmla="*/ 49703 w 50025"/>
                  <a:gd name="connsiteY6" fmla="*/ 623 h 3290"/>
                  <a:gd name="connsiteX7" fmla="*/ 50130 w 50025"/>
                  <a:gd name="connsiteY7" fmla="*/ 1750 h 3290"/>
                  <a:gd name="connsiteX8" fmla="*/ 49703 w 50025"/>
                  <a:gd name="connsiteY8" fmla="*/ 2877 h 3290"/>
                  <a:gd name="connsiteX9" fmla="*/ 48606 w 50025"/>
                  <a:gd name="connsiteY9" fmla="*/ 3395 h 3290"/>
                  <a:gd name="connsiteX10" fmla="*/ 1628 w 50025"/>
                  <a:gd name="connsiteY10" fmla="*/ 3395 h 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25" h="3290">
                    <a:moveTo>
                      <a:pt x="1628" y="3395"/>
                    </a:moveTo>
                    <a:cubicBezTo>
                      <a:pt x="1181" y="3395"/>
                      <a:pt x="815" y="3223"/>
                      <a:pt x="531" y="2877"/>
                    </a:cubicBezTo>
                    <a:cubicBezTo>
                      <a:pt x="246" y="2532"/>
                      <a:pt x="104" y="2156"/>
                      <a:pt x="104" y="1750"/>
                    </a:cubicBezTo>
                    <a:cubicBezTo>
                      <a:pt x="104" y="1344"/>
                      <a:pt x="246" y="968"/>
                      <a:pt x="531" y="623"/>
                    </a:cubicBezTo>
                    <a:cubicBezTo>
                      <a:pt x="815" y="278"/>
                      <a:pt x="1181" y="105"/>
                      <a:pt x="1628" y="105"/>
                    </a:cubicBezTo>
                    <a:lnTo>
                      <a:pt x="48606" y="105"/>
                    </a:lnTo>
                    <a:cubicBezTo>
                      <a:pt x="49053" y="105"/>
                      <a:pt x="49419" y="278"/>
                      <a:pt x="49703" y="623"/>
                    </a:cubicBezTo>
                    <a:cubicBezTo>
                      <a:pt x="49988" y="968"/>
                      <a:pt x="50130" y="1344"/>
                      <a:pt x="50130" y="1750"/>
                    </a:cubicBezTo>
                    <a:cubicBezTo>
                      <a:pt x="50130" y="2156"/>
                      <a:pt x="49988" y="2532"/>
                      <a:pt x="49703" y="2877"/>
                    </a:cubicBezTo>
                    <a:cubicBezTo>
                      <a:pt x="49419" y="3223"/>
                      <a:pt x="49053" y="3395"/>
                      <a:pt x="48606" y="3395"/>
                    </a:cubicBezTo>
                    <a:lnTo>
                      <a:pt x="1628" y="3395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60A446F-408A-E126-854F-AF2A48CB4573}"/>
                  </a:ext>
                </a:extLst>
              </p:cNvPr>
              <p:cNvSpPr/>
              <p:nvPr/>
            </p:nvSpPr>
            <p:spPr>
              <a:xfrm>
                <a:off x="457522" y="328942"/>
                <a:ext cx="27359" cy="54534"/>
              </a:xfrm>
              <a:custGeom>
                <a:avLst/>
                <a:gdLst>
                  <a:gd name="connsiteX0" fmla="*/ 591 w 27359"/>
                  <a:gd name="connsiteY0" fmla="*/ 54639 h 54534"/>
                  <a:gd name="connsiteX1" fmla="*/ 591 w 27359"/>
                  <a:gd name="connsiteY1" fmla="*/ 51776 h 54534"/>
                  <a:gd name="connsiteX2" fmla="*/ 10828 w 27359"/>
                  <a:gd name="connsiteY2" fmla="*/ 49156 h 54534"/>
                  <a:gd name="connsiteX3" fmla="*/ 10828 w 27359"/>
                  <a:gd name="connsiteY3" fmla="*/ 6198 h 54534"/>
                  <a:gd name="connsiteX4" fmla="*/ 104 w 27359"/>
                  <a:gd name="connsiteY4" fmla="*/ 8209 h 54534"/>
                  <a:gd name="connsiteX5" fmla="*/ 104 w 27359"/>
                  <a:gd name="connsiteY5" fmla="*/ 5345 h 54534"/>
                  <a:gd name="connsiteX6" fmla="*/ 15277 w 27359"/>
                  <a:gd name="connsiteY6" fmla="*/ 105 h 54534"/>
                  <a:gd name="connsiteX7" fmla="*/ 16434 w 27359"/>
                  <a:gd name="connsiteY7" fmla="*/ 105 h 54534"/>
                  <a:gd name="connsiteX8" fmla="*/ 16952 w 27359"/>
                  <a:gd name="connsiteY8" fmla="*/ 318 h 54534"/>
                  <a:gd name="connsiteX9" fmla="*/ 17226 w 27359"/>
                  <a:gd name="connsiteY9" fmla="*/ 836 h 54534"/>
                  <a:gd name="connsiteX10" fmla="*/ 17226 w 27359"/>
                  <a:gd name="connsiteY10" fmla="*/ 49156 h 54534"/>
                  <a:gd name="connsiteX11" fmla="*/ 27463 w 27359"/>
                  <a:gd name="connsiteY11" fmla="*/ 51776 h 54534"/>
                  <a:gd name="connsiteX12" fmla="*/ 27463 w 27359"/>
                  <a:gd name="connsiteY12" fmla="*/ 54639 h 54534"/>
                  <a:gd name="connsiteX13" fmla="*/ 591 w 27359"/>
                  <a:gd name="connsiteY13" fmla="*/ 54639 h 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59" h="54534">
                    <a:moveTo>
                      <a:pt x="591" y="54639"/>
                    </a:moveTo>
                    <a:lnTo>
                      <a:pt x="591" y="51776"/>
                    </a:lnTo>
                    <a:cubicBezTo>
                      <a:pt x="7416" y="51776"/>
                      <a:pt x="10828" y="50902"/>
                      <a:pt x="10828" y="49156"/>
                    </a:cubicBezTo>
                    <a:lnTo>
                      <a:pt x="10828" y="6198"/>
                    </a:lnTo>
                    <a:cubicBezTo>
                      <a:pt x="7985" y="7539"/>
                      <a:pt x="4410" y="8209"/>
                      <a:pt x="104" y="8209"/>
                    </a:cubicBezTo>
                    <a:lnTo>
                      <a:pt x="104" y="5345"/>
                    </a:lnTo>
                    <a:cubicBezTo>
                      <a:pt x="6807" y="5345"/>
                      <a:pt x="11864" y="3598"/>
                      <a:pt x="15277" y="105"/>
                    </a:cubicBezTo>
                    <a:lnTo>
                      <a:pt x="16434" y="105"/>
                    </a:lnTo>
                    <a:cubicBezTo>
                      <a:pt x="16596" y="105"/>
                      <a:pt x="16769" y="176"/>
                      <a:pt x="16952" y="318"/>
                    </a:cubicBezTo>
                    <a:cubicBezTo>
                      <a:pt x="17135" y="460"/>
                      <a:pt x="17226" y="633"/>
                      <a:pt x="17226" y="836"/>
                    </a:cubicBezTo>
                    <a:lnTo>
                      <a:pt x="17226" y="49156"/>
                    </a:lnTo>
                    <a:cubicBezTo>
                      <a:pt x="17226" y="50902"/>
                      <a:pt x="20639" y="51776"/>
                      <a:pt x="27463" y="51776"/>
                    </a:cubicBezTo>
                    <a:lnTo>
                      <a:pt x="27463" y="54639"/>
                    </a:lnTo>
                    <a:lnTo>
                      <a:pt x="591" y="54639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1" name="Graphic 230">
              <a:extLst>
                <a:ext uri="{FF2B5EF4-FFF2-40B4-BE49-F238E27FC236}">
                  <a16:creationId xmlns:a16="http://schemas.microsoft.com/office/drawing/2014/main" id="{D4F36CC2-3D46-AD19-65C1-D08A8A5A63F1}"/>
                </a:ext>
              </a:extLst>
            </p:cNvPr>
            <p:cNvGrpSpPr/>
            <p:nvPr/>
          </p:nvGrpSpPr>
          <p:grpSpPr>
            <a:xfrm>
              <a:off x="12556" y="749327"/>
              <a:ext cx="90728" cy="268550"/>
              <a:chOff x="112054" y="807473"/>
              <a:chExt cx="90728" cy="268550"/>
            </a:xfrm>
            <a:solidFill>
              <a:srgbClr val="262626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B7AD293-BEBE-BC4C-57E6-1B598E12B47F}"/>
                  </a:ext>
                </a:extLst>
              </p:cNvPr>
              <p:cNvSpPr/>
              <p:nvPr/>
            </p:nvSpPr>
            <p:spPr>
              <a:xfrm rot="-5400000">
                <a:off x="116319" y="992364"/>
                <a:ext cx="79394" cy="87925"/>
              </a:xfrm>
              <a:custGeom>
                <a:avLst/>
                <a:gdLst>
                  <a:gd name="connsiteX0" fmla="*/ 40 w 79394"/>
                  <a:gd name="connsiteY0" fmla="*/ 88218 h 87925"/>
                  <a:gd name="connsiteX1" fmla="*/ 40 w 79394"/>
                  <a:gd name="connsiteY1" fmla="*/ 83709 h 87925"/>
                  <a:gd name="connsiteX2" fmla="*/ 13323 w 79394"/>
                  <a:gd name="connsiteY2" fmla="*/ 79626 h 87925"/>
                  <a:gd name="connsiteX3" fmla="*/ 13323 w 79394"/>
                  <a:gd name="connsiteY3" fmla="*/ 8945 h 87925"/>
                  <a:gd name="connsiteX4" fmla="*/ 40 w 79394"/>
                  <a:gd name="connsiteY4" fmla="*/ 4862 h 87925"/>
                  <a:gd name="connsiteX5" fmla="*/ 40 w 79394"/>
                  <a:gd name="connsiteY5" fmla="*/ 292 h 87925"/>
                  <a:gd name="connsiteX6" fmla="*/ 47385 w 79394"/>
                  <a:gd name="connsiteY6" fmla="*/ 292 h 87925"/>
                  <a:gd name="connsiteX7" fmla="*/ 60577 w 79394"/>
                  <a:gd name="connsiteY7" fmla="*/ 2851 h 87925"/>
                  <a:gd name="connsiteX8" fmla="*/ 71605 w 79394"/>
                  <a:gd name="connsiteY8" fmla="*/ 10407 h 87925"/>
                  <a:gd name="connsiteX9" fmla="*/ 75962 w 79394"/>
                  <a:gd name="connsiteY9" fmla="*/ 22167 h 87925"/>
                  <a:gd name="connsiteX10" fmla="*/ 69534 w 79394"/>
                  <a:gd name="connsiteY10" fmla="*/ 35328 h 87925"/>
                  <a:gd name="connsiteX11" fmla="*/ 54453 w 79394"/>
                  <a:gd name="connsiteY11" fmla="*/ 42274 h 87925"/>
                  <a:gd name="connsiteX12" fmla="*/ 65969 w 79394"/>
                  <a:gd name="connsiteY12" fmla="*/ 45352 h 87925"/>
                  <a:gd name="connsiteX13" fmla="*/ 75658 w 79394"/>
                  <a:gd name="connsiteY13" fmla="*/ 53578 h 87925"/>
                  <a:gd name="connsiteX14" fmla="*/ 79435 w 79394"/>
                  <a:gd name="connsiteY14" fmla="*/ 64515 h 87925"/>
                  <a:gd name="connsiteX15" fmla="*/ 75261 w 79394"/>
                  <a:gd name="connsiteY15" fmla="*/ 76976 h 87925"/>
                  <a:gd name="connsiteX16" fmla="*/ 64416 w 79394"/>
                  <a:gd name="connsiteY16" fmla="*/ 85293 h 87925"/>
                  <a:gd name="connsiteX17" fmla="*/ 51041 w 79394"/>
                  <a:gd name="connsiteY17" fmla="*/ 88218 h 87925"/>
                  <a:gd name="connsiteX18" fmla="*/ 40 w 79394"/>
                  <a:gd name="connsiteY18" fmla="*/ 88218 h 87925"/>
                  <a:gd name="connsiteX19" fmla="*/ 24474 w 79394"/>
                  <a:gd name="connsiteY19" fmla="*/ 79626 h 87925"/>
                  <a:gd name="connsiteX20" fmla="*/ 26058 w 79394"/>
                  <a:gd name="connsiteY20" fmla="*/ 83039 h 87925"/>
                  <a:gd name="connsiteX21" fmla="*/ 31055 w 79394"/>
                  <a:gd name="connsiteY21" fmla="*/ 83709 h 87925"/>
                  <a:gd name="connsiteX22" fmla="*/ 47385 w 79394"/>
                  <a:gd name="connsiteY22" fmla="*/ 83709 h 87925"/>
                  <a:gd name="connsiteX23" fmla="*/ 56707 w 79394"/>
                  <a:gd name="connsiteY23" fmla="*/ 81058 h 87925"/>
                  <a:gd name="connsiteX24" fmla="*/ 63532 w 79394"/>
                  <a:gd name="connsiteY24" fmla="*/ 73990 h 87925"/>
                  <a:gd name="connsiteX25" fmla="*/ 66030 w 79394"/>
                  <a:gd name="connsiteY25" fmla="*/ 64515 h 87925"/>
                  <a:gd name="connsiteX26" fmla="*/ 63959 w 79394"/>
                  <a:gd name="connsiteY26" fmla="*/ 54948 h 87925"/>
                  <a:gd name="connsiteX27" fmla="*/ 58017 w 79394"/>
                  <a:gd name="connsiteY27" fmla="*/ 47241 h 87925"/>
                  <a:gd name="connsiteX28" fmla="*/ 49213 w 79394"/>
                  <a:gd name="connsiteY28" fmla="*/ 44224 h 87925"/>
                  <a:gd name="connsiteX29" fmla="*/ 24474 w 79394"/>
                  <a:gd name="connsiteY29" fmla="*/ 44224 h 87925"/>
                  <a:gd name="connsiteX30" fmla="*/ 24474 w 79394"/>
                  <a:gd name="connsiteY30" fmla="*/ 79626 h 87925"/>
                  <a:gd name="connsiteX31" fmla="*/ 24474 w 79394"/>
                  <a:gd name="connsiteY31" fmla="*/ 40812 h 87925"/>
                  <a:gd name="connsiteX32" fmla="*/ 43790 w 79394"/>
                  <a:gd name="connsiteY32" fmla="*/ 40812 h 87925"/>
                  <a:gd name="connsiteX33" fmla="*/ 51102 w 79394"/>
                  <a:gd name="connsiteY33" fmla="*/ 39411 h 87925"/>
                  <a:gd name="connsiteX34" fmla="*/ 57256 w 79394"/>
                  <a:gd name="connsiteY34" fmla="*/ 35328 h 87925"/>
                  <a:gd name="connsiteX35" fmla="*/ 61460 w 79394"/>
                  <a:gd name="connsiteY35" fmla="*/ 29296 h 87925"/>
                  <a:gd name="connsiteX36" fmla="*/ 62923 w 79394"/>
                  <a:gd name="connsiteY36" fmla="*/ 22167 h 87925"/>
                  <a:gd name="connsiteX37" fmla="*/ 61826 w 79394"/>
                  <a:gd name="connsiteY37" fmla="*/ 15738 h 87925"/>
                  <a:gd name="connsiteX38" fmla="*/ 58596 w 79394"/>
                  <a:gd name="connsiteY38" fmla="*/ 10163 h 87925"/>
                  <a:gd name="connsiteX39" fmla="*/ 53569 w 79394"/>
                  <a:gd name="connsiteY39" fmla="*/ 6264 h 87925"/>
                  <a:gd name="connsiteX40" fmla="*/ 47385 w 79394"/>
                  <a:gd name="connsiteY40" fmla="*/ 4862 h 87925"/>
                  <a:gd name="connsiteX41" fmla="*/ 31055 w 79394"/>
                  <a:gd name="connsiteY41" fmla="*/ 4862 h 87925"/>
                  <a:gd name="connsiteX42" fmla="*/ 27399 w 79394"/>
                  <a:gd name="connsiteY42" fmla="*/ 5045 h 87925"/>
                  <a:gd name="connsiteX43" fmla="*/ 25297 w 79394"/>
                  <a:gd name="connsiteY43" fmla="*/ 6141 h 87925"/>
                  <a:gd name="connsiteX44" fmla="*/ 24474 w 79394"/>
                  <a:gd name="connsiteY44" fmla="*/ 8945 h 87925"/>
                  <a:gd name="connsiteX45" fmla="*/ 24474 w 79394"/>
                  <a:gd name="connsiteY45" fmla="*/ 40812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9394" h="87925">
                    <a:moveTo>
                      <a:pt x="40" y="88218"/>
                    </a:moveTo>
                    <a:lnTo>
                      <a:pt x="40" y="83709"/>
                    </a:lnTo>
                    <a:cubicBezTo>
                      <a:pt x="8896" y="83709"/>
                      <a:pt x="13323" y="82348"/>
                      <a:pt x="13323" y="79626"/>
                    </a:cubicBezTo>
                    <a:lnTo>
                      <a:pt x="13323" y="8945"/>
                    </a:lnTo>
                    <a:cubicBezTo>
                      <a:pt x="13323" y="6223"/>
                      <a:pt x="8896" y="4862"/>
                      <a:pt x="40" y="4862"/>
                    </a:cubicBezTo>
                    <a:lnTo>
                      <a:pt x="40" y="292"/>
                    </a:lnTo>
                    <a:lnTo>
                      <a:pt x="47385" y="292"/>
                    </a:lnTo>
                    <a:cubicBezTo>
                      <a:pt x="51731" y="292"/>
                      <a:pt x="56129" y="1145"/>
                      <a:pt x="60577" y="2851"/>
                    </a:cubicBezTo>
                    <a:cubicBezTo>
                      <a:pt x="65025" y="4557"/>
                      <a:pt x="68701" y="7076"/>
                      <a:pt x="71605" y="10407"/>
                    </a:cubicBezTo>
                    <a:cubicBezTo>
                      <a:pt x="74510" y="13738"/>
                      <a:pt x="75962" y="17658"/>
                      <a:pt x="75962" y="22167"/>
                    </a:cubicBezTo>
                    <a:cubicBezTo>
                      <a:pt x="75962" y="27407"/>
                      <a:pt x="73819" y="31794"/>
                      <a:pt x="69534" y="35328"/>
                    </a:cubicBezTo>
                    <a:cubicBezTo>
                      <a:pt x="65248" y="38863"/>
                      <a:pt x="60221" y="41178"/>
                      <a:pt x="54453" y="42274"/>
                    </a:cubicBezTo>
                    <a:cubicBezTo>
                      <a:pt x="58190" y="42274"/>
                      <a:pt x="62029" y="43300"/>
                      <a:pt x="65969" y="45352"/>
                    </a:cubicBezTo>
                    <a:cubicBezTo>
                      <a:pt x="69909" y="47403"/>
                      <a:pt x="73139" y="50145"/>
                      <a:pt x="75658" y="53578"/>
                    </a:cubicBezTo>
                    <a:cubicBezTo>
                      <a:pt x="78176" y="57010"/>
                      <a:pt x="79435" y="60656"/>
                      <a:pt x="79435" y="64515"/>
                    </a:cubicBezTo>
                    <a:cubicBezTo>
                      <a:pt x="79435" y="69227"/>
                      <a:pt x="78044" y="73381"/>
                      <a:pt x="75261" y="76976"/>
                    </a:cubicBezTo>
                    <a:cubicBezTo>
                      <a:pt x="72479" y="80571"/>
                      <a:pt x="68864" y="83343"/>
                      <a:pt x="64416" y="85293"/>
                    </a:cubicBezTo>
                    <a:cubicBezTo>
                      <a:pt x="59967" y="87243"/>
                      <a:pt x="55509" y="88218"/>
                      <a:pt x="51041" y="88218"/>
                    </a:cubicBezTo>
                    <a:lnTo>
                      <a:pt x="40" y="88218"/>
                    </a:lnTo>
                    <a:close/>
                    <a:moveTo>
                      <a:pt x="24474" y="79626"/>
                    </a:moveTo>
                    <a:cubicBezTo>
                      <a:pt x="24474" y="81454"/>
                      <a:pt x="25002" y="82592"/>
                      <a:pt x="26058" y="83039"/>
                    </a:cubicBezTo>
                    <a:cubicBezTo>
                      <a:pt x="27115" y="83485"/>
                      <a:pt x="28780" y="83709"/>
                      <a:pt x="31055" y="83709"/>
                    </a:cubicBezTo>
                    <a:lnTo>
                      <a:pt x="47385" y="83709"/>
                    </a:lnTo>
                    <a:cubicBezTo>
                      <a:pt x="50716" y="83709"/>
                      <a:pt x="53823" y="82825"/>
                      <a:pt x="56707" y="81058"/>
                    </a:cubicBezTo>
                    <a:cubicBezTo>
                      <a:pt x="59592" y="79291"/>
                      <a:pt x="61866" y="76935"/>
                      <a:pt x="63532" y="73990"/>
                    </a:cubicBezTo>
                    <a:cubicBezTo>
                      <a:pt x="65197" y="71045"/>
                      <a:pt x="66030" y="67886"/>
                      <a:pt x="66030" y="64515"/>
                    </a:cubicBezTo>
                    <a:cubicBezTo>
                      <a:pt x="66030" y="61265"/>
                      <a:pt x="65339" y="58076"/>
                      <a:pt x="63959" y="54948"/>
                    </a:cubicBezTo>
                    <a:cubicBezTo>
                      <a:pt x="62577" y="51820"/>
                      <a:pt x="60597" y="49251"/>
                      <a:pt x="58017" y="47241"/>
                    </a:cubicBezTo>
                    <a:cubicBezTo>
                      <a:pt x="55438" y="45230"/>
                      <a:pt x="52503" y="44224"/>
                      <a:pt x="49213" y="44224"/>
                    </a:cubicBezTo>
                    <a:lnTo>
                      <a:pt x="24474" y="44224"/>
                    </a:lnTo>
                    <a:lnTo>
                      <a:pt x="24474" y="79626"/>
                    </a:lnTo>
                    <a:close/>
                    <a:moveTo>
                      <a:pt x="24474" y="40812"/>
                    </a:moveTo>
                    <a:lnTo>
                      <a:pt x="43790" y="40812"/>
                    </a:lnTo>
                    <a:cubicBezTo>
                      <a:pt x="46390" y="40812"/>
                      <a:pt x="48827" y="40345"/>
                      <a:pt x="51102" y="39411"/>
                    </a:cubicBezTo>
                    <a:cubicBezTo>
                      <a:pt x="53376" y="38476"/>
                      <a:pt x="55428" y="37115"/>
                      <a:pt x="57256" y="35328"/>
                    </a:cubicBezTo>
                    <a:cubicBezTo>
                      <a:pt x="59084" y="33541"/>
                      <a:pt x="60485" y="31530"/>
                      <a:pt x="61460" y="29296"/>
                    </a:cubicBezTo>
                    <a:cubicBezTo>
                      <a:pt x="62435" y="27062"/>
                      <a:pt x="62923" y="24685"/>
                      <a:pt x="62923" y="22167"/>
                    </a:cubicBezTo>
                    <a:cubicBezTo>
                      <a:pt x="62923" y="19933"/>
                      <a:pt x="62557" y="17790"/>
                      <a:pt x="61826" y="15738"/>
                    </a:cubicBezTo>
                    <a:cubicBezTo>
                      <a:pt x="61095" y="13687"/>
                      <a:pt x="60018" y="11829"/>
                      <a:pt x="58596" y="10163"/>
                    </a:cubicBezTo>
                    <a:cubicBezTo>
                      <a:pt x="57175" y="8498"/>
                      <a:pt x="55499" y="7197"/>
                      <a:pt x="53569" y="6264"/>
                    </a:cubicBezTo>
                    <a:cubicBezTo>
                      <a:pt x="51640" y="5329"/>
                      <a:pt x="49578" y="4862"/>
                      <a:pt x="47385" y="4862"/>
                    </a:cubicBezTo>
                    <a:lnTo>
                      <a:pt x="31055" y="4862"/>
                    </a:lnTo>
                    <a:cubicBezTo>
                      <a:pt x="29470" y="4862"/>
                      <a:pt x="28252" y="4923"/>
                      <a:pt x="27399" y="5045"/>
                    </a:cubicBezTo>
                    <a:cubicBezTo>
                      <a:pt x="26546" y="5167"/>
                      <a:pt x="25845" y="5532"/>
                      <a:pt x="25297" y="6141"/>
                    </a:cubicBezTo>
                    <a:cubicBezTo>
                      <a:pt x="24748" y="6751"/>
                      <a:pt x="24474" y="7685"/>
                      <a:pt x="24474" y="8945"/>
                    </a:cubicBezTo>
                    <a:lnTo>
                      <a:pt x="24474" y="40812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DE995CC-0D46-CD4B-26C6-7AE7791D2C02}"/>
                  </a:ext>
                </a:extLst>
              </p:cNvPr>
              <p:cNvSpPr/>
              <p:nvPr/>
            </p:nvSpPr>
            <p:spPr>
              <a:xfrm rot="-5400000">
                <a:off x="116045" y="901360"/>
                <a:ext cx="79943" cy="87925"/>
              </a:xfrm>
              <a:custGeom>
                <a:avLst/>
                <a:gdLst>
                  <a:gd name="connsiteX0" fmla="*/ 17 w 79943"/>
                  <a:gd name="connsiteY0" fmla="*/ 88194 h 87925"/>
                  <a:gd name="connsiteX1" fmla="*/ 17 w 79943"/>
                  <a:gd name="connsiteY1" fmla="*/ 83685 h 87925"/>
                  <a:gd name="connsiteX2" fmla="*/ 13300 w 79943"/>
                  <a:gd name="connsiteY2" fmla="*/ 79603 h 87925"/>
                  <a:gd name="connsiteX3" fmla="*/ 13300 w 79943"/>
                  <a:gd name="connsiteY3" fmla="*/ 8921 h 87925"/>
                  <a:gd name="connsiteX4" fmla="*/ 17 w 79943"/>
                  <a:gd name="connsiteY4" fmla="*/ 4839 h 87925"/>
                  <a:gd name="connsiteX5" fmla="*/ 17 w 79943"/>
                  <a:gd name="connsiteY5" fmla="*/ 269 h 87925"/>
                  <a:gd name="connsiteX6" fmla="*/ 72770 w 79943"/>
                  <a:gd name="connsiteY6" fmla="*/ 269 h 87925"/>
                  <a:gd name="connsiteX7" fmla="*/ 76365 w 79943"/>
                  <a:gd name="connsiteY7" fmla="*/ 29760 h 87925"/>
                  <a:gd name="connsiteX8" fmla="*/ 72649 w 79943"/>
                  <a:gd name="connsiteY8" fmla="*/ 29760 h 87925"/>
                  <a:gd name="connsiteX9" fmla="*/ 68779 w 79943"/>
                  <a:gd name="connsiteY9" fmla="*/ 13582 h 87925"/>
                  <a:gd name="connsiteX10" fmla="*/ 60858 w 79943"/>
                  <a:gd name="connsiteY10" fmla="*/ 6697 h 87925"/>
                  <a:gd name="connsiteX11" fmla="*/ 44437 w 79943"/>
                  <a:gd name="connsiteY11" fmla="*/ 4839 h 87925"/>
                  <a:gd name="connsiteX12" fmla="*/ 31824 w 79943"/>
                  <a:gd name="connsiteY12" fmla="*/ 4839 h 87925"/>
                  <a:gd name="connsiteX13" fmla="*/ 28198 w 79943"/>
                  <a:gd name="connsiteY13" fmla="*/ 5022 h 87925"/>
                  <a:gd name="connsiteX14" fmla="*/ 26096 w 79943"/>
                  <a:gd name="connsiteY14" fmla="*/ 6118 h 87925"/>
                  <a:gd name="connsiteX15" fmla="*/ 25304 w 79943"/>
                  <a:gd name="connsiteY15" fmla="*/ 8921 h 87925"/>
                  <a:gd name="connsiteX16" fmla="*/ 25304 w 79943"/>
                  <a:gd name="connsiteY16" fmla="*/ 40301 h 87925"/>
                  <a:gd name="connsiteX17" fmla="*/ 34748 w 79943"/>
                  <a:gd name="connsiteY17" fmla="*/ 40301 h 87925"/>
                  <a:gd name="connsiteX18" fmla="*/ 44558 w 79943"/>
                  <a:gd name="connsiteY18" fmla="*/ 39205 h 87925"/>
                  <a:gd name="connsiteX19" fmla="*/ 49007 w 79943"/>
                  <a:gd name="connsiteY19" fmla="*/ 35000 h 87925"/>
                  <a:gd name="connsiteX20" fmla="*/ 50225 w 79943"/>
                  <a:gd name="connsiteY20" fmla="*/ 25312 h 87925"/>
                  <a:gd name="connsiteX21" fmla="*/ 54003 w 79943"/>
                  <a:gd name="connsiteY21" fmla="*/ 25312 h 87925"/>
                  <a:gd name="connsiteX22" fmla="*/ 54003 w 79943"/>
                  <a:gd name="connsiteY22" fmla="*/ 59861 h 87925"/>
                  <a:gd name="connsiteX23" fmla="*/ 50225 w 79943"/>
                  <a:gd name="connsiteY23" fmla="*/ 59861 h 87925"/>
                  <a:gd name="connsiteX24" fmla="*/ 49007 w 79943"/>
                  <a:gd name="connsiteY24" fmla="*/ 50203 h 87925"/>
                  <a:gd name="connsiteX25" fmla="*/ 44558 w 79943"/>
                  <a:gd name="connsiteY25" fmla="*/ 45937 h 87925"/>
                  <a:gd name="connsiteX26" fmla="*/ 34748 w 79943"/>
                  <a:gd name="connsiteY26" fmla="*/ 44810 h 87925"/>
                  <a:gd name="connsiteX27" fmla="*/ 25304 w 79943"/>
                  <a:gd name="connsiteY27" fmla="*/ 44810 h 87925"/>
                  <a:gd name="connsiteX28" fmla="*/ 25304 w 79943"/>
                  <a:gd name="connsiteY28" fmla="*/ 79603 h 87925"/>
                  <a:gd name="connsiteX29" fmla="*/ 26858 w 79943"/>
                  <a:gd name="connsiteY29" fmla="*/ 83015 h 87925"/>
                  <a:gd name="connsiteX30" fmla="*/ 31824 w 79943"/>
                  <a:gd name="connsiteY30" fmla="*/ 83685 h 87925"/>
                  <a:gd name="connsiteX31" fmla="*/ 45472 w 79943"/>
                  <a:gd name="connsiteY31" fmla="*/ 83685 h 87925"/>
                  <a:gd name="connsiteX32" fmla="*/ 59853 w 79943"/>
                  <a:gd name="connsiteY32" fmla="*/ 82253 h 87925"/>
                  <a:gd name="connsiteX33" fmla="*/ 68414 w 79943"/>
                  <a:gd name="connsiteY33" fmla="*/ 77531 h 87925"/>
                  <a:gd name="connsiteX34" fmla="*/ 73136 w 79943"/>
                  <a:gd name="connsiteY34" fmla="*/ 69001 h 87925"/>
                  <a:gd name="connsiteX35" fmla="*/ 76243 w 79943"/>
                  <a:gd name="connsiteY35" fmla="*/ 54438 h 87925"/>
                  <a:gd name="connsiteX36" fmla="*/ 79961 w 79943"/>
                  <a:gd name="connsiteY36" fmla="*/ 54438 h 87925"/>
                  <a:gd name="connsiteX37" fmla="*/ 74537 w 79943"/>
                  <a:gd name="connsiteY37" fmla="*/ 88194 h 87925"/>
                  <a:gd name="connsiteX38" fmla="*/ 17 w 79943"/>
                  <a:gd name="connsiteY38" fmla="*/ 88194 h 8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943" h="87925">
                    <a:moveTo>
                      <a:pt x="17" y="88194"/>
                    </a:moveTo>
                    <a:lnTo>
                      <a:pt x="17" y="83685"/>
                    </a:lnTo>
                    <a:cubicBezTo>
                      <a:pt x="8872" y="83685"/>
                      <a:pt x="13300" y="82325"/>
                      <a:pt x="13300" y="79603"/>
                    </a:cubicBezTo>
                    <a:lnTo>
                      <a:pt x="13300" y="8921"/>
                    </a:lnTo>
                    <a:cubicBezTo>
                      <a:pt x="13300" y="6200"/>
                      <a:pt x="8872" y="4839"/>
                      <a:pt x="17" y="4839"/>
                    </a:cubicBezTo>
                    <a:lnTo>
                      <a:pt x="17" y="269"/>
                    </a:lnTo>
                    <a:lnTo>
                      <a:pt x="72770" y="269"/>
                    </a:lnTo>
                    <a:lnTo>
                      <a:pt x="76365" y="29760"/>
                    </a:lnTo>
                    <a:lnTo>
                      <a:pt x="72649" y="29760"/>
                    </a:lnTo>
                    <a:cubicBezTo>
                      <a:pt x="71714" y="22326"/>
                      <a:pt x="70425" y="16933"/>
                      <a:pt x="68779" y="13582"/>
                    </a:cubicBezTo>
                    <a:cubicBezTo>
                      <a:pt x="67134" y="10231"/>
                      <a:pt x="64494" y="7936"/>
                      <a:pt x="60858" y="6697"/>
                    </a:cubicBezTo>
                    <a:cubicBezTo>
                      <a:pt x="57222" y="5458"/>
                      <a:pt x="51749" y="4839"/>
                      <a:pt x="44437" y="4839"/>
                    </a:cubicBezTo>
                    <a:lnTo>
                      <a:pt x="31824" y="4839"/>
                    </a:lnTo>
                    <a:cubicBezTo>
                      <a:pt x="30280" y="4839"/>
                      <a:pt x="29072" y="4899"/>
                      <a:pt x="28198" y="5022"/>
                    </a:cubicBezTo>
                    <a:cubicBezTo>
                      <a:pt x="27325" y="5143"/>
                      <a:pt x="26624" y="5509"/>
                      <a:pt x="26096" y="6118"/>
                    </a:cubicBezTo>
                    <a:cubicBezTo>
                      <a:pt x="25568" y="6728"/>
                      <a:pt x="25304" y="7662"/>
                      <a:pt x="25304" y="8921"/>
                    </a:cubicBezTo>
                    <a:lnTo>
                      <a:pt x="25304" y="40301"/>
                    </a:lnTo>
                    <a:lnTo>
                      <a:pt x="34748" y="40301"/>
                    </a:lnTo>
                    <a:cubicBezTo>
                      <a:pt x="39135" y="40301"/>
                      <a:pt x="42406" y="39936"/>
                      <a:pt x="44558" y="39205"/>
                    </a:cubicBezTo>
                    <a:cubicBezTo>
                      <a:pt x="46712" y="38473"/>
                      <a:pt x="48194" y="37072"/>
                      <a:pt x="49007" y="35000"/>
                    </a:cubicBezTo>
                    <a:cubicBezTo>
                      <a:pt x="49819" y="32928"/>
                      <a:pt x="50225" y="29699"/>
                      <a:pt x="50225" y="25312"/>
                    </a:cubicBezTo>
                    <a:lnTo>
                      <a:pt x="54003" y="25312"/>
                    </a:lnTo>
                    <a:lnTo>
                      <a:pt x="54003" y="59861"/>
                    </a:lnTo>
                    <a:lnTo>
                      <a:pt x="50225" y="59861"/>
                    </a:lnTo>
                    <a:cubicBezTo>
                      <a:pt x="50225" y="55514"/>
                      <a:pt x="49819" y="52295"/>
                      <a:pt x="49007" y="50203"/>
                    </a:cubicBezTo>
                    <a:cubicBezTo>
                      <a:pt x="48194" y="48111"/>
                      <a:pt x="46712" y="46689"/>
                      <a:pt x="44558" y="45937"/>
                    </a:cubicBezTo>
                    <a:cubicBezTo>
                      <a:pt x="42406" y="45186"/>
                      <a:pt x="39135" y="44810"/>
                      <a:pt x="34748" y="44810"/>
                    </a:cubicBezTo>
                    <a:lnTo>
                      <a:pt x="25304" y="44810"/>
                    </a:lnTo>
                    <a:lnTo>
                      <a:pt x="25304" y="79603"/>
                    </a:lnTo>
                    <a:cubicBezTo>
                      <a:pt x="25304" y="81431"/>
                      <a:pt x="25822" y="82568"/>
                      <a:pt x="26858" y="83015"/>
                    </a:cubicBezTo>
                    <a:cubicBezTo>
                      <a:pt x="27893" y="83462"/>
                      <a:pt x="29549" y="83685"/>
                      <a:pt x="31824" y="83685"/>
                    </a:cubicBezTo>
                    <a:lnTo>
                      <a:pt x="45472" y="83685"/>
                    </a:lnTo>
                    <a:cubicBezTo>
                      <a:pt x="51403" y="83685"/>
                      <a:pt x="56197" y="83208"/>
                      <a:pt x="59853" y="82253"/>
                    </a:cubicBezTo>
                    <a:cubicBezTo>
                      <a:pt x="63509" y="81299"/>
                      <a:pt x="66362" y="79725"/>
                      <a:pt x="68414" y="77531"/>
                    </a:cubicBezTo>
                    <a:cubicBezTo>
                      <a:pt x="70465" y="75338"/>
                      <a:pt x="72039" y="72494"/>
                      <a:pt x="73136" y="69001"/>
                    </a:cubicBezTo>
                    <a:cubicBezTo>
                      <a:pt x="74233" y="65507"/>
                      <a:pt x="75268" y="60653"/>
                      <a:pt x="76243" y="54438"/>
                    </a:cubicBezTo>
                    <a:lnTo>
                      <a:pt x="79961" y="54438"/>
                    </a:lnTo>
                    <a:lnTo>
                      <a:pt x="74537" y="88194"/>
                    </a:lnTo>
                    <a:lnTo>
                      <a:pt x="17" y="88194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CB25FBA-A80B-3FDE-8B0C-EB29BE65C340}"/>
                  </a:ext>
                </a:extLst>
              </p:cNvPr>
              <p:cNvSpPr/>
              <p:nvPr/>
            </p:nvSpPr>
            <p:spPr>
              <a:xfrm rot="-5400000">
                <a:off x="112450" y="807077"/>
                <a:ext cx="89936" cy="90728"/>
              </a:xfrm>
              <a:custGeom>
                <a:avLst/>
                <a:gdLst>
                  <a:gd name="connsiteX0" fmla="*/ -7 w 89936"/>
                  <a:gd name="connsiteY0" fmla="*/ 88170 h 90728"/>
                  <a:gd name="connsiteX1" fmla="*/ -7 w 89936"/>
                  <a:gd name="connsiteY1" fmla="*/ 83661 h 90728"/>
                  <a:gd name="connsiteX2" fmla="*/ 13277 w 89936"/>
                  <a:gd name="connsiteY2" fmla="*/ 79579 h 90728"/>
                  <a:gd name="connsiteX3" fmla="*/ 13277 w 89936"/>
                  <a:gd name="connsiteY3" fmla="*/ 8897 h 90728"/>
                  <a:gd name="connsiteX4" fmla="*/ -7 w 89936"/>
                  <a:gd name="connsiteY4" fmla="*/ 4814 h 90728"/>
                  <a:gd name="connsiteX5" fmla="*/ -7 w 89936"/>
                  <a:gd name="connsiteY5" fmla="*/ 244 h 90728"/>
                  <a:gd name="connsiteX6" fmla="*/ 40392 w 89936"/>
                  <a:gd name="connsiteY6" fmla="*/ 244 h 90728"/>
                  <a:gd name="connsiteX7" fmla="*/ 55594 w 89936"/>
                  <a:gd name="connsiteY7" fmla="*/ 2865 h 90728"/>
                  <a:gd name="connsiteX8" fmla="*/ 68878 w 89936"/>
                  <a:gd name="connsiteY8" fmla="*/ 10816 h 90728"/>
                  <a:gd name="connsiteX9" fmla="*/ 74209 w 89936"/>
                  <a:gd name="connsiteY9" fmla="*/ 23582 h 90728"/>
                  <a:gd name="connsiteX10" fmla="*/ 70980 w 89936"/>
                  <a:gd name="connsiteY10" fmla="*/ 33239 h 90728"/>
                  <a:gd name="connsiteX11" fmla="*/ 62693 w 89936"/>
                  <a:gd name="connsiteY11" fmla="*/ 40338 h 90728"/>
                  <a:gd name="connsiteX12" fmla="*/ 52334 w 89936"/>
                  <a:gd name="connsiteY12" fmla="*/ 44420 h 90728"/>
                  <a:gd name="connsiteX13" fmla="*/ 62449 w 89936"/>
                  <a:gd name="connsiteY13" fmla="*/ 50849 h 90728"/>
                  <a:gd name="connsiteX14" fmla="*/ 67689 w 89936"/>
                  <a:gd name="connsiteY14" fmla="*/ 60872 h 90728"/>
                  <a:gd name="connsiteX15" fmla="*/ 69518 w 89936"/>
                  <a:gd name="connsiteY15" fmla="*/ 72328 h 90728"/>
                  <a:gd name="connsiteX16" fmla="*/ 72138 w 89936"/>
                  <a:gd name="connsiteY16" fmla="*/ 83874 h 90728"/>
                  <a:gd name="connsiteX17" fmla="*/ 78231 w 89936"/>
                  <a:gd name="connsiteY17" fmla="*/ 87683 h 90728"/>
                  <a:gd name="connsiteX18" fmla="*/ 84233 w 89936"/>
                  <a:gd name="connsiteY18" fmla="*/ 83935 h 90728"/>
                  <a:gd name="connsiteX19" fmla="*/ 86213 w 89936"/>
                  <a:gd name="connsiteY19" fmla="*/ 75801 h 90728"/>
                  <a:gd name="connsiteX20" fmla="*/ 86609 w 89936"/>
                  <a:gd name="connsiteY20" fmla="*/ 75009 h 90728"/>
                  <a:gd name="connsiteX21" fmla="*/ 87493 w 89936"/>
                  <a:gd name="connsiteY21" fmla="*/ 74643 h 90728"/>
                  <a:gd name="connsiteX22" fmla="*/ 88650 w 89936"/>
                  <a:gd name="connsiteY22" fmla="*/ 74643 h 90728"/>
                  <a:gd name="connsiteX23" fmla="*/ 89930 w 89936"/>
                  <a:gd name="connsiteY23" fmla="*/ 76349 h 90728"/>
                  <a:gd name="connsiteX24" fmla="*/ 88529 w 89936"/>
                  <a:gd name="connsiteY24" fmla="*/ 83235 h 90728"/>
                  <a:gd name="connsiteX25" fmla="*/ 84538 w 89936"/>
                  <a:gd name="connsiteY25" fmla="*/ 88779 h 90728"/>
                  <a:gd name="connsiteX26" fmla="*/ 78353 w 89936"/>
                  <a:gd name="connsiteY26" fmla="*/ 90973 h 90728"/>
                  <a:gd name="connsiteX27" fmla="*/ 62358 w 89936"/>
                  <a:gd name="connsiteY27" fmla="*/ 86373 h 90728"/>
                  <a:gd name="connsiteX28" fmla="*/ 55686 w 89936"/>
                  <a:gd name="connsiteY28" fmla="*/ 72815 h 90728"/>
                  <a:gd name="connsiteX29" fmla="*/ 55686 w 89936"/>
                  <a:gd name="connsiteY29" fmla="*/ 61421 h 90728"/>
                  <a:gd name="connsiteX30" fmla="*/ 51207 w 89936"/>
                  <a:gd name="connsiteY30" fmla="*/ 50392 h 90728"/>
                  <a:gd name="connsiteX31" fmla="*/ 40270 w 89936"/>
                  <a:gd name="connsiteY31" fmla="*/ 45822 h 90728"/>
                  <a:gd name="connsiteX32" fmla="*/ 24793 w 89936"/>
                  <a:gd name="connsiteY32" fmla="*/ 45822 h 90728"/>
                  <a:gd name="connsiteX33" fmla="*/ 24793 w 89936"/>
                  <a:gd name="connsiteY33" fmla="*/ 79579 h 90728"/>
                  <a:gd name="connsiteX34" fmla="*/ 38076 w 89936"/>
                  <a:gd name="connsiteY34" fmla="*/ 83661 h 90728"/>
                  <a:gd name="connsiteX35" fmla="*/ 38076 w 89936"/>
                  <a:gd name="connsiteY35" fmla="*/ 88170 h 90728"/>
                  <a:gd name="connsiteX36" fmla="*/ -7 w 89936"/>
                  <a:gd name="connsiteY36" fmla="*/ 88170 h 90728"/>
                  <a:gd name="connsiteX37" fmla="*/ 24793 w 89936"/>
                  <a:gd name="connsiteY37" fmla="*/ 42471 h 90728"/>
                  <a:gd name="connsiteX38" fmla="*/ 38564 w 89936"/>
                  <a:gd name="connsiteY38" fmla="*/ 42471 h 90728"/>
                  <a:gd name="connsiteX39" fmla="*/ 54863 w 89936"/>
                  <a:gd name="connsiteY39" fmla="*/ 38175 h 90728"/>
                  <a:gd name="connsiteX40" fmla="*/ 60439 w 89936"/>
                  <a:gd name="connsiteY40" fmla="*/ 23582 h 90728"/>
                  <a:gd name="connsiteX41" fmla="*/ 54924 w 89936"/>
                  <a:gd name="connsiteY41" fmla="*/ 9080 h 90728"/>
                  <a:gd name="connsiteX42" fmla="*/ 38564 w 89936"/>
                  <a:gd name="connsiteY42" fmla="*/ 4814 h 90728"/>
                  <a:gd name="connsiteX43" fmla="*/ 31373 w 89936"/>
                  <a:gd name="connsiteY43" fmla="*/ 4814 h 90728"/>
                  <a:gd name="connsiteX44" fmla="*/ 27748 w 89936"/>
                  <a:gd name="connsiteY44" fmla="*/ 4997 h 90728"/>
                  <a:gd name="connsiteX45" fmla="*/ 25616 w 89936"/>
                  <a:gd name="connsiteY45" fmla="*/ 6094 h 90728"/>
                  <a:gd name="connsiteX46" fmla="*/ 24793 w 89936"/>
                  <a:gd name="connsiteY46" fmla="*/ 8897 h 90728"/>
                  <a:gd name="connsiteX47" fmla="*/ 24793 w 89936"/>
                  <a:gd name="connsiteY47" fmla="*/ 42471 h 9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9936" h="90728">
                    <a:moveTo>
                      <a:pt x="-7" y="88170"/>
                    </a:moveTo>
                    <a:lnTo>
                      <a:pt x="-7" y="83661"/>
                    </a:lnTo>
                    <a:cubicBezTo>
                      <a:pt x="8849" y="83661"/>
                      <a:pt x="13277" y="82300"/>
                      <a:pt x="13277" y="79579"/>
                    </a:cubicBezTo>
                    <a:lnTo>
                      <a:pt x="13277" y="8897"/>
                    </a:lnTo>
                    <a:cubicBezTo>
                      <a:pt x="13277" y="6175"/>
                      <a:pt x="8849" y="4814"/>
                      <a:pt x="-7" y="4814"/>
                    </a:cubicBezTo>
                    <a:lnTo>
                      <a:pt x="-7" y="244"/>
                    </a:lnTo>
                    <a:lnTo>
                      <a:pt x="40392" y="244"/>
                    </a:lnTo>
                    <a:cubicBezTo>
                      <a:pt x="45226" y="244"/>
                      <a:pt x="50293" y="1118"/>
                      <a:pt x="55594" y="2865"/>
                    </a:cubicBezTo>
                    <a:cubicBezTo>
                      <a:pt x="60895" y="4611"/>
                      <a:pt x="65323" y="7262"/>
                      <a:pt x="68878" y="10816"/>
                    </a:cubicBezTo>
                    <a:cubicBezTo>
                      <a:pt x="72432" y="14371"/>
                      <a:pt x="74209" y="18626"/>
                      <a:pt x="74209" y="23582"/>
                    </a:cubicBezTo>
                    <a:cubicBezTo>
                      <a:pt x="74209" y="27197"/>
                      <a:pt x="73133" y="30416"/>
                      <a:pt x="70980" y="33239"/>
                    </a:cubicBezTo>
                    <a:cubicBezTo>
                      <a:pt x="68827" y="36063"/>
                      <a:pt x="66065" y="38429"/>
                      <a:pt x="62693" y="40338"/>
                    </a:cubicBezTo>
                    <a:cubicBezTo>
                      <a:pt x="59321" y="42247"/>
                      <a:pt x="55869" y="43608"/>
                      <a:pt x="52334" y="44420"/>
                    </a:cubicBezTo>
                    <a:cubicBezTo>
                      <a:pt x="56193" y="45761"/>
                      <a:pt x="59565" y="47904"/>
                      <a:pt x="62449" y="50849"/>
                    </a:cubicBezTo>
                    <a:cubicBezTo>
                      <a:pt x="65334" y="53794"/>
                      <a:pt x="67080" y="57135"/>
                      <a:pt x="67689" y="60872"/>
                    </a:cubicBezTo>
                    <a:lnTo>
                      <a:pt x="69518" y="72328"/>
                    </a:lnTo>
                    <a:cubicBezTo>
                      <a:pt x="70330" y="77487"/>
                      <a:pt x="71203" y="81336"/>
                      <a:pt x="72138" y="83874"/>
                    </a:cubicBezTo>
                    <a:cubicBezTo>
                      <a:pt x="73072" y="86413"/>
                      <a:pt x="75103" y="87683"/>
                      <a:pt x="78231" y="87683"/>
                    </a:cubicBezTo>
                    <a:cubicBezTo>
                      <a:pt x="80912" y="87683"/>
                      <a:pt x="82913" y="86434"/>
                      <a:pt x="84233" y="83935"/>
                    </a:cubicBezTo>
                    <a:cubicBezTo>
                      <a:pt x="85553" y="81437"/>
                      <a:pt x="86213" y="78726"/>
                      <a:pt x="86213" y="75801"/>
                    </a:cubicBezTo>
                    <a:cubicBezTo>
                      <a:pt x="86213" y="75517"/>
                      <a:pt x="86345" y="75253"/>
                      <a:pt x="86609" y="75009"/>
                    </a:cubicBezTo>
                    <a:cubicBezTo>
                      <a:pt x="86873" y="74765"/>
                      <a:pt x="87168" y="74643"/>
                      <a:pt x="87493" y="74643"/>
                    </a:cubicBezTo>
                    <a:lnTo>
                      <a:pt x="88650" y="74643"/>
                    </a:lnTo>
                    <a:cubicBezTo>
                      <a:pt x="89503" y="74643"/>
                      <a:pt x="89930" y="75212"/>
                      <a:pt x="89930" y="76349"/>
                    </a:cubicBezTo>
                    <a:cubicBezTo>
                      <a:pt x="89930" y="78705"/>
                      <a:pt x="89463" y="81001"/>
                      <a:pt x="88529" y="83235"/>
                    </a:cubicBezTo>
                    <a:cubicBezTo>
                      <a:pt x="87594" y="85469"/>
                      <a:pt x="86264" y="87317"/>
                      <a:pt x="84538" y="88779"/>
                    </a:cubicBezTo>
                    <a:cubicBezTo>
                      <a:pt x="82811" y="90242"/>
                      <a:pt x="80749" y="90973"/>
                      <a:pt x="78353" y="90973"/>
                    </a:cubicBezTo>
                    <a:cubicBezTo>
                      <a:pt x="72138" y="90973"/>
                      <a:pt x="66806" y="89440"/>
                      <a:pt x="62358" y="86373"/>
                    </a:cubicBezTo>
                    <a:cubicBezTo>
                      <a:pt x="57910" y="83306"/>
                      <a:pt x="55686" y="78787"/>
                      <a:pt x="55686" y="72815"/>
                    </a:cubicBezTo>
                    <a:lnTo>
                      <a:pt x="55686" y="61421"/>
                    </a:lnTo>
                    <a:cubicBezTo>
                      <a:pt x="55686" y="57115"/>
                      <a:pt x="54193" y="53439"/>
                      <a:pt x="51207" y="50392"/>
                    </a:cubicBezTo>
                    <a:cubicBezTo>
                      <a:pt x="48221" y="47345"/>
                      <a:pt x="44576" y="45822"/>
                      <a:pt x="40270" y="45822"/>
                    </a:cubicBezTo>
                    <a:lnTo>
                      <a:pt x="24793" y="45822"/>
                    </a:lnTo>
                    <a:lnTo>
                      <a:pt x="24793" y="79579"/>
                    </a:lnTo>
                    <a:cubicBezTo>
                      <a:pt x="24793" y="82300"/>
                      <a:pt x="29220" y="83661"/>
                      <a:pt x="38076" y="83661"/>
                    </a:cubicBezTo>
                    <a:lnTo>
                      <a:pt x="38076" y="88170"/>
                    </a:lnTo>
                    <a:lnTo>
                      <a:pt x="-7" y="88170"/>
                    </a:lnTo>
                    <a:close/>
                    <a:moveTo>
                      <a:pt x="24793" y="42471"/>
                    </a:moveTo>
                    <a:lnTo>
                      <a:pt x="38564" y="42471"/>
                    </a:lnTo>
                    <a:cubicBezTo>
                      <a:pt x="45713" y="42471"/>
                      <a:pt x="51146" y="41039"/>
                      <a:pt x="54863" y="38175"/>
                    </a:cubicBezTo>
                    <a:cubicBezTo>
                      <a:pt x="58580" y="35311"/>
                      <a:pt x="60439" y="30447"/>
                      <a:pt x="60439" y="23582"/>
                    </a:cubicBezTo>
                    <a:cubicBezTo>
                      <a:pt x="60439" y="16757"/>
                      <a:pt x="58600" y="11923"/>
                      <a:pt x="54924" y="9080"/>
                    </a:cubicBezTo>
                    <a:cubicBezTo>
                      <a:pt x="51248" y="6236"/>
                      <a:pt x="45794" y="4814"/>
                      <a:pt x="38564" y="4814"/>
                    </a:cubicBezTo>
                    <a:lnTo>
                      <a:pt x="31373" y="4814"/>
                    </a:lnTo>
                    <a:cubicBezTo>
                      <a:pt x="29830" y="4814"/>
                      <a:pt x="28621" y="4875"/>
                      <a:pt x="27748" y="4997"/>
                    </a:cubicBezTo>
                    <a:cubicBezTo>
                      <a:pt x="26875" y="5119"/>
                      <a:pt x="26164" y="5484"/>
                      <a:pt x="25616" y="6094"/>
                    </a:cubicBezTo>
                    <a:cubicBezTo>
                      <a:pt x="25067" y="6703"/>
                      <a:pt x="24793" y="7638"/>
                      <a:pt x="24793" y="8897"/>
                    </a:cubicBezTo>
                    <a:lnTo>
                      <a:pt x="24793" y="42471"/>
                    </a:lnTo>
                    <a:close/>
                  </a:path>
                </a:pathLst>
              </a:custGeom>
              <a:solidFill>
                <a:srgbClr val="262626"/>
              </a:solidFill>
              <a:ln w="3889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grpSp>
          <p:nvGrpSpPr>
            <p:cNvPr id="22" name="Graphic 230">
              <a:extLst>
                <a:ext uri="{FF2B5EF4-FFF2-40B4-BE49-F238E27FC236}">
                  <a16:creationId xmlns:a16="http://schemas.microsoft.com/office/drawing/2014/main" id="{FF90A042-EE49-CFC4-47BF-FD50EDBC165F}"/>
                </a:ext>
              </a:extLst>
            </p:cNvPr>
            <p:cNvGrpSpPr/>
            <p:nvPr/>
          </p:nvGrpSpPr>
          <p:grpSpPr>
            <a:xfrm>
              <a:off x="397692" y="218046"/>
              <a:ext cx="1848130" cy="1545126"/>
              <a:chOff x="497189" y="276192"/>
              <a:chExt cx="2160115" cy="1545126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252D1E-3E10-9AFE-845A-8CF2676E8997}"/>
                  </a:ext>
                </a:extLst>
              </p:cNvPr>
              <p:cNvSpPr/>
              <p:nvPr/>
            </p:nvSpPr>
            <p:spPr>
              <a:xfrm>
                <a:off x="536186" y="276192"/>
                <a:ext cx="1999390" cy="1545126"/>
              </a:xfrm>
              <a:custGeom>
                <a:avLst/>
                <a:gdLst>
                  <a:gd name="connsiteX0" fmla="*/ 0 w 1999390"/>
                  <a:gd name="connsiteY0" fmla="*/ 0 h 1545126"/>
                  <a:gd name="connsiteX1" fmla="*/ 324045 w 1999390"/>
                  <a:gd name="connsiteY1" fmla="*/ 39685 h 1545126"/>
                  <a:gd name="connsiteX2" fmla="*/ 648089 w 1999390"/>
                  <a:gd name="connsiteY2" fmla="*/ 79242 h 1545126"/>
                  <a:gd name="connsiteX3" fmla="*/ 972138 w 1999390"/>
                  <a:gd name="connsiteY3" fmla="*/ 139008 h 1545126"/>
                  <a:gd name="connsiteX4" fmla="*/ 1296183 w 1999390"/>
                  <a:gd name="connsiteY4" fmla="*/ 276702 h 1545126"/>
                  <a:gd name="connsiteX5" fmla="*/ 1620227 w 1999390"/>
                  <a:gd name="connsiteY5" fmla="*/ 574763 h 1545126"/>
                  <a:gd name="connsiteX6" fmla="*/ 1944272 w 1999390"/>
                  <a:gd name="connsiteY6" fmla="*/ 1448067 h 1545126"/>
                  <a:gd name="connsiteX7" fmla="*/ 1999390 w 1999390"/>
                  <a:gd name="connsiteY7" fmla="*/ 1545127 h 154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390" h="1545126">
                    <a:moveTo>
                      <a:pt x="0" y="0"/>
                    </a:moveTo>
                    <a:lnTo>
                      <a:pt x="324045" y="39685"/>
                    </a:lnTo>
                    <a:lnTo>
                      <a:pt x="648089" y="79242"/>
                    </a:lnTo>
                    <a:lnTo>
                      <a:pt x="972138" y="139008"/>
                    </a:lnTo>
                    <a:lnTo>
                      <a:pt x="1296183" y="276702"/>
                    </a:lnTo>
                    <a:lnTo>
                      <a:pt x="1620227" y="574763"/>
                    </a:lnTo>
                    <a:lnTo>
                      <a:pt x="1944272" y="1448067"/>
                    </a:lnTo>
                    <a:lnTo>
                      <a:pt x="1999390" y="1545127"/>
                    </a:lnTo>
                  </a:path>
                </a:pathLst>
              </a:custGeom>
              <a:noFill/>
              <a:ln w="15558" cap="flat">
                <a:solidFill>
                  <a:srgbClr val="255E9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A2C1C2-4603-2429-B6F1-F7D74490DFA6}"/>
                  </a:ext>
                </a:extLst>
              </p:cNvPr>
              <p:cNvSpPr/>
              <p:nvPr/>
            </p:nvSpPr>
            <p:spPr>
              <a:xfrm>
                <a:off x="536186" y="596021"/>
                <a:ext cx="2121118" cy="1225297"/>
              </a:xfrm>
              <a:custGeom>
                <a:avLst/>
                <a:gdLst>
                  <a:gd name="connsiteX0" fmla="*/ 0 w 2121118"/>
                  <a:gd name="connsiteY0" fmla="*/ 0 h 1225297"/>
                  <a:gd name="connsiteX1" fmla="*/ 324045 w 2121118"/>
                  <a:gd name="connsiteY1" fmla="*/ 15852 h 1225297"/>
                  <a:gd name="connsiteX2" fmla="*/ 648089 w 2121118"/>
                  <a:gd name="connsiteY2" fmla="*/ 82412 h 1225297"/>
                  <a:gd name="connsiteX3" fmla="*/ 972138 w 2121118"/>
                  <a:gd name="connsiteY3" fmla="*/ 47167 h 1225297"/>
                  <a:gd name="connsiteX4" fmla="*/ 1296183 w 2121118"/>
                  <a:gd name="connsiteY4" fmla="*/ 283804 h 1225297"/>
                  <a:gd name="connsiteX5" fmla="*/ 1620227 w 2121118"/>
                  <a:gd name="connsiteY5" fmla="*/ 390987 h 1225297"/>
                  <a:gd name="connsiteX6" fmla="*/ 1944272 w 2121118"/>
                  <a:gd name="connsiteY6" fmla="*/ 998734 h 1225297"/>
                  <a:gd name="connsiteX7" fmla="*/ 2121119 w 2121118"/>
                  <a:gd name="connsiteY7" fmla="*/ 1225298 h 122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1118" h="1225297">
                    <a:moveTo>
                      <a:pt x="0" y="0"/>
                    </a:moveTo>
                    <a:lnTo>
                      <a:pt x="324045" y="15852"/>
                    </a:lnTo>
                    <a:lnTo>
                      <a:pt x="648089" y="82412"/>
                    </a:lnTo>
                    <a:lnTo>
                      <a:pt x="972138" y="47167"/>
                    </a:lnTo>
                    <a:lnTo>
                      <a:pt x="1296183" y="283804"/>
                    </a:lnTo>
                    <a:lnTo>
                      <a:pt x="1620227" y="390987"/>
                    </a:lnTo>
                    <a:lnTo>
                      <a:pt x="1944272" y="998734"/>
                    </a:lnTo>
                    <a:lnTo>
                      <a:pt x="2121119" y="1225298"/>
                    </a:lnTo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391E62-85AD-2541-3C09-24C5CEA269E4}"/>
                  </a:ext>
                </a:extLst>
              </p:cNvPr>
              <p:cNvSpPr/>
              <p:nvPr/>
            </p:nvSpPr>
            <p:spPr>
              <a:xfrm>
                <a:off x="504989" y="554528"/>
                <a:ext cx="62395" cy="82985"/>
              </a:xfrm>
              <a:custGeom>
                <a:avLst/>
                <a:gdLst>
                  <a:gd name="connsiteX0" fmla="*/ 114 w 62395"/>
                  <a:gd name="connsiteY0" fmla="*/ 41649 h 82985"/>
                  <a:gd name="connsiteX1" fmla="*/ 31312 w 62395"/>
                  <a:gd name="connsiteY1" fmla="*/ 83141 h 82985"/>
                  <a:gd name="connsiteX2" fmla="*/ 62509 w 62395"/>
                  <a:gd name="connsiteY2" fmla="*/ 41649 h 82985"/>
                  <a:gd name="connsiteX3" fmla="*/ 31312 w 62395"/>
                  <a:gd name="connsiteY3" fmla="*/ 1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14" y="41649"/>
                    </a:moveTo>
                    <a:lnTo>
                      <a:pt x="31312" y="83141"/>
                    </a:lnTo>
                    <a:lnTo>
                      <a:pt x="62509" y="41649"/>
                    </a:lnTo>
                    <a:lnTo>
                      <a:pt x="31312" y="1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824C02-D409-731F-8B6A-E316284B5B87}"/>
                  </a:ext>
                </a:extLst>
              </p:cNvPr>
              <p:cNvSpPr/>
              <p:nvPr/>
            </p:nvSpPr>
            <p:spPr>
              <a:xfrm>
                <a:off x="829033" y="570381"/>
                <a:ext cx="62395" cy="82985"/>
              </a:xfrm>
              <a:custGeom>
                <a:avLst/>
                <a:gdLst>
                  <a:gd name="connsiteX0" fmla="*/ 197 w 62395"/>
                  <a:gd name="connsiteY0" fmla="*/ 41653 h 82985"/>
                  <a:gd name="connsiteX1" fmla="*/ 31395 w 62395"/>
                  <a:gd name="connsiteY1" fmla="*/ 83145 h 82985"/>
                  <a:gd name="connsiteX2" fmla="*/ 62592 w 62395"/>
                  <a:gd name="connsiteY2" fmla="*/ 41653 h 82985"/>
                  <a:gd name="connsiteX3" fmla="*/ 31395 w 62395"/>
                  <a:gd name="connsiteY3" fmla="*/ 160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197" y="41653"/>
                    </a:moveTo>
                    <a:lnTo>
                      <a:pt x="31395" y="83145"/>
                    </a:lnTo>
                    <a:lnTo>
                      <a:pt x="62592" y="41653"/>
                    </a:lnTo>
                    <a:lnTo>
                      <a:pt x="31395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20A44F-877E-C2AD-0B96-E240B5B95C0F}"/>
                  </a:ext>
                </a:extLst>
              </p:cNvPr>
              <p:cNvSpPr/>
              <p:nvPr/>
            </p:nvSpPr>
            <p:spPr>
              <a:xfrm>
                <a:off x="1153078" y="636940"/>
                <a:ext cx="62395" cy="82985"/>
              </a:xfrm>
              <a:custGeom>
                <a:avLst/>
                <a:gdLst>
                  <a:gd name="connsiteX0" fmla="*/ 280 w 62395"/>
                  <a:gd name="connsiteY0" fmla="*/ 41670 h 82985"/>
                  <a:gd name="connsiteX1" fmla="*/ 31478 w 62395"/>
                  <a:gd name="connsiteY1" fmla="*/ 83162 h 82985"/>
                  <a:gd name="connsiteX2" fmla="*/ 62675 w 62395"/>
                  <a:gd name="connsiteY2" fmla="*/ 41670 h 82985"/>
                  <a:gd name="connsiteX3" fmla="*/ 31478 w 62395"/>
                  <a:gd name="connsiteY3" fmla="*/ 177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280" y="41670"/>
                    </a:moveTo>
                    <a:lnTo>
                      <a:pt x="31478" y="83162"/>
                    </a:lnTo>
                    <a:lnTo>
                      <a:pt x="62675" y="41670"/>
                    </a:lnTo>
                    <a:lnTo>
                      <a:pt x="31478" y="17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BFDF73-A347-4DAC-5C50-10E8F8B9BD87}"/>
                  </a:ext>
                </a:extLst>
              </p:cNvPr>
              <p:cNvSpPr/>
              <p:nvPr/>
            </p:nvSpPr>
            <p:spPr>
              <a:xfrm>
                <a:off x="1477127" y="601695"/>
                <a:ext cx="62395" cy="82985"/>
              </a:xfrm>
              <a:custGeom>
                <a:avLst/>
                <a:gdLst>
                  <a:gd name="connsiteX0" fmla="*/ 363 w 62395"/>
                  <a:gd name="connsiteY0" fmla="*/ 41661 h 82985"/>
                  <a:gd name="connsiteX1" fmla="*/ 31561 w 62395"/>
                  <a:gd name="connsiteY1" fmla="*/ 83153 h 82985"/>
                  <a:gd name="connsiteX2" fmla="*/ 62758 w 62395"/>
                  <a:gd name="connsiteY2" fmla="*/ 41661 h 82985"/>
                  <a:gd name="connsiteX3" fmla="*/ 31561 w 62395"/>
                  <a:gd name="connsiteY3" fmla="*/ 168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363" y="41661"/>
                    </a:moveTo>
                    <a:lnTo>
                      <a:pt x="31561" y="83153"/>
                    </a:lnTo>
                    <a:lnTo>
                      <a:pt x="62758" y="41661"/>
                    </a:lnTo>
                    <a:lnTo>
                      <a:pt x="31561" y="168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D876B8-C2E8-A010-ED6E-C73F212855B8}"/>
                  </a:ext>
                </a:extLst>
              </p:cNvPr>
              <p:cNvSpPr/>
              <p:nvPr/>
            </p:nvSpPr>
            <p:spPr>
              <a:xfrm>
                <a:off x="1801171" y="838332"/>
                <a:ext cx="62395" cy="82985"/>
              </a:xfrm>
              <a:custGeom>
                <a:avLst/>
                <a:gdLst>
                  <a:gd name="connsiteX0" fmla="*/ 446 w 62395"/>
                  <a:gd name="connsiteY0" fmla="*/ 41721 h 82985"/>
                  <a:gd name="connsiteX1" fmla="*/ 31644 w 62395"/>
                  <a:gd name="connsiteY1" fmla="*/ 83214 h 82985"/>
                  <a:gd name="connsiteX2" fmla="*/ 62841 w 62395"/>
                  <a:gd name="connsiteY2" fmla="*/ 41721 h 82985"/>
                  <a:gd name="connsiteX3" fmla="*/ 31644 w 62395"/>
                  <a:gd name="connsiteY3" fmla="*/ 229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446" y="41721"/>
                    </a:moveTo>
                    <a:lnTo>
                      <a:pt x="31644" y="83214"/>
                    </a:lnTo>
                    <a:lnTo>
                      <a:pt x="62841" y="41721"/>
                    </a:lnTo>
                    <a:lnTo>
                      <a:pt x="31644" y="22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DF907A-4B10-180E-CFE5-8B98B450A450}"/>
                  </a:ext>
                </a:extLst>
              </p:cNvPr>
              <p:cNvSpPr/>
              <p:nvPr/>
            </p:nvSpPr>
            <p:spPr>
              <a:xfrm>
                <a:off x="2125216" y="945515"/>
                <a:ext cx="62395" cy="82985"/>
              </a:xfrm>
              <a:custGeom>
                <a:avLst/>
                <a:gdLst>
                  <a:gd name="connsiteX0" fmla="*/ 529 w 62395"/>
                  <a:gd name="connsiteY0" fmla="*/ 41749 h 82985"/>
                  <a:gd name="connsiteX1" fmla="*/ 31727 w 62395"/>
                  <a:gd name="connsiteY1" fmla="*/ 83241 h 82985"/>
                  <a:gd name="connsiteX2" fmla="*/ 62925 w 62395"/>
                  <a:gd name="connsiteY2" fmla="*/ 41749 h 82985"/>
                  <a:gd name="connsiteX3" fmla="*/ 31727 w 62395"/>
                  <a:gd name="connsiteY3" fmla="*/ 256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29" y="41749"/>
                    </a:moveTo>
                    <a:lnTo>
                      <a:pt x="31727" y="83241"/>
                    </a:lnTo>
                    <a:lnTo>
                      <a:pt x="62925" y="41749"/>
                    </a:lnTo>
                    <a:lnTo>
                      <a:pt x="31727" y="256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F193E2A-2B15-B3E3-312E-D8971BE10ADD}"/>
                  </a:ext>
                </a:extLst>
              </p:cNvPr>
              <p:cNvSpPr/>
              <p:nvPr/>
            </p:nvSpPr>
            <p:spPr>
              <a:xfrm>
                <a:off x="2449261" y="1553262"/>
                <a:ext cx="62395" cy="82985"/>
              </a:xfrm>
              <a:custGeom>
                <a:avLst/>
                <a:gdLst>
                  <a:gd name="connsiteX0" fmla="*/ 613 w 62395"/>
                  <a:gd name="connsiteY0" fmla="*/ 41905 h 82985"/>
                  <a:gd name="connsiteX1" fmla="*/ 31810 w 62395"/>
                  <a:gd name="connsiteY1" fmla="*/ 83397 h 82985"/>
                  <a:gd name="connsiteX2" fmla="*/ 63008 w 62395"/>
                  <a:gd name="connsiteY2" fmla="*/ 41905 h 82985"/>
                  <a:gd name="connsiteX3" fmla="*/ 31810 w 62395"/>
                  <a:gd name="connsiteY3" fmla="*/ 412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613" y="41905"/>
                    </a:moveTo>
                    <a:lnTo>
                      <a:pt x="31810" y="83397"/>
                    </a:lnTo>
                    <a:lnTo>
                      <a:pt x="63008" y="41905"/>
                    </a:lnTo>
                    <a:lnTo>
                      <a:pt x="31810" y="41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3D83DD-3871-DBD5-F3D7-F64D18CF956D}"/>
                  </a:ext>
                </a:extLst>
              </p:cNvPr>
              <p:cNvSpPr/>
              <p:nvPr/>
            </p:nvSpPr>
            <p:spPr>
              <a:xfrm>
                <a:off x="536186" y="515812"/>
                <a:ext cx="1914478" cy="1305506"/>
              </a:xfrm>
              <a:custGeom>
                <a:avLst/>
                <a:gdLst>
                  <a:gd name="connsiteX0" fmla="*/ 0 w 1914478"/>
                  <a:gd name="connsiteY0" fmla="*/ 0 h 1305506"/>
                  <a:gd name="connsiteX1" fmla="*/ 324045 w 1914478"/>
                  <a:gd name="connsiteY1" fmla="*/ 121760 h 1305506"/>
                  <a:gd name="connsiteX2" fmla="*/ 648089 w 1914478"/>
                  <a:gd name="connsiteY2" fmla="*/ 173435 h 1305506"/>
                  <a:gd name="connsiteX3" fmla="*/ 972138 w 1914478"/>
                  <a:gd name="connsiteY3" fmla="*/ 100296 h 1305506"/>
                  <a:gd name="connsiteX4" fmla="*/ 1296183 w 1914478"/>
                  <a:gd name="connsiteY4" fmla="*/ 282622 h 1305506"/>
                  <a:gd name="connsiteX5" fmla="*/ 1620227 w 1914478"/>
                  <a:gd name="connsiteY5" fmla="*/ 581787 h 1305506"/>
                  <a:gd name="connsiteX6" fmla="*/ 1914479 w 1914478"/>
                  <a:gd name="connsiteY6" fmla="*/ 1305507 h 130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4478" h="1305506">
                    <a:moveTo>
                      <a:pt x="0" y="0"/>
                    </a:moveTo>
                    <a:lnTo>
                      <a:pt x="324045" y="121760"/>
                    </a:lnTo>
                    <a:lnTo>
                      <a:pt x="648089" y="173435"/>
                    </a:lnTo>
                    <a:lnTo>
                      <a:pt x="972138" y="100296"/>
                    </a:lnTo>
                    <a:lnTo>
                      <a:pt x="1296183" y="282622"/>
                    </a:lnTo>
                    <a:lnTo>
                      <a:pt x="1620227" y="581787"/>
                    </a:lnTo>
                    <a:lnTo>
                      <a:pt x="1914479" y="1305507"/>
                    </a:lnTo>
                  </a:path>
                </a:pathLst>
              </a:custGeom>
              <a:noFill/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530684C-6829-7C3B-E2EE-DF6E7C825997}"/>
                  </a:ext>
                </a:extLst>
              </p:cNvPr>
              <p:cNvSpPr/>
              <p:nvPr/>
            </p:nvSpPr>
            <p:spPr>
              <a:xfrm>
                <a:off x="497189" y="476815"/>
                <a:ext cx="77993" cy="77993"/>
              </a:xfrm>
              <a:custGeom>
                <a:avLst/>
                <a:gdLst>
                  <a:gd name="connsiteX0" fmla="*/ 39111 w 77993"/>
                  <a:gd name="connsiteY0" fmla="*/ 15734 h 77993"/>
                  <a:gd name="connsiteX1" fmla="*/ 62509 w 77993"/>
                  <a:gd name="connsiteY1" fmla="*/ 39132 h 77993"/>
                  <a:gd name="connsiteX2" fmla="*/ 62509 w 77993"/>
                  <a:gd name="connsiteY2" fmla="*/ 39132 h 77993"/>
                  <a:gd name="connsiteX3" fmla="*/ 39111 w 77993"/>
                  <a:gd name="connsiteY3" fmla="*/ 62530 h 77993"/>
                  <a:gd name="connsiteX4" fmla="*/ 15713 w 77993"/>
                  <a:gd name="connsiteY4" fmla="*/ 39132 h 77993"/>
                  <a:gd name="connsiteX5" fmla="*/ 39111 w 77993"/>
                  <a:gd name="connsiteY5" fmla="*/ 15734 h 77993"/>
                  <a:gd name="connsiteX6" fmla="*/ 39111 w 77993"/>
                  <a:gd name="connsiteY6" fmla="*/ 135 h 77993"/>
                  <a:gd name="connsiteX7" fmla="*/ 114 w 77993"/>
                  <a:gd name="connsiteY7" fmla="*/ 39132 h 77993"/>
                  <a:gd name="connsiteX8" fmla="*/ 39111 w 77993"/>
                  <a:gd name="connsiteY8" fmla="*/ 78129 h 77993"/>
                  <a:gd name="connsiteX9" fmla="*/ 78108 w 77993"/>
                  <a:gd name="connsiteY9" fmla="*/ 39132 h 77993"/>
                  <a:gd name="connsiteX10" fmla="*/ 78108 w 77993"/>
                  <a:gd name="connsiteY10" fmla="*/ 39132 h 77993"/>
                  <a:gd name="connsiteX11" fmla="*/ 39111 w 77993"/>
                  <a:gd name="connsiteY11" fmla="*/ 13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11" y="15734"/>
                    </a:moveTo>
                    <a:cubicBezTo>
                      <a:pt x="52033" y="15734"/>
                      <a:pt x="62509" y="26210"/>
                      <a:pt x="62509" y="39132"/>
                    </a:cubicBezTo>
                    <a:lnTo>
                      <a:pt x="62509" y="39132"/>
                    </a:lnTo>
                    <a:cubicBezTo>
                      <a:pt x="62509" y="52055"/>
                      <a:pt x="52033" y="62530"/>
                      <a:pt x="39111" y="62530"/>
                    </a:cubicBezTo>
                    <a:cubicBezTo>
                      <a:pt x="26188" y="62530"/>
                      <a:pt x="15713" y="52055"/>
                      <a:pt x="15713" y="39132"/>
                    </a:cubicBezTo>
                    <a:cubicBezTo>
                      <a:pt x="15713" y="26210"/>
                      <a:pt x="26188" y="15734"/>
                      <a:pt x="39111" y="15734"/>
                    </a:cubicBezTo>
                    <a:close/>
                    <a:moveTo>
                      <a:pt x="39111" y="135"/>
                    </a:moveTo>
                    <a:cubicBezTo>
                      <a:pt x="17574" y="135"/>
                      <a:pt x="114" y="17595"/>
                      <a:pt x="114" y="39132"/>
                    </a:cubicBezTo>
                    <a:cubicBezTo>
                      <a:pt x="114" y="60669"/>
                      <a:pt x="17574" y="78129"/>
                      <a:pt x="39111" y="78129"/>
                    </a:cubicBezTo>
                    <a:cubicBezTo>
                      <a:pt x="60648" y="78129"/>
                      <a:pt x="78108" y="60669"/>
                      <a:pt x="78108" y="39132"/>
                    </a:cubicBezTo>
                    <a:lnTo>
                      <a:pt x="78108" y="39132"/>
                    </a:lnTo>
                    <a:cubicBezTo>
                      <a:pt x="78108" y="17595"/>
                      <a:pt x="60648" y="135"/>
                      <a:pt x="39111" y="13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B3EB70-4A7D-6A18-C958-F1DDC2E63C1E}"/>
                  </a:ext>
                </a:extLst>
              </p:cNvPr>
              <p:cNvSpPr/>
              <p:nvPr/>
            </p:nvSpPr>
            <p:spPr>
              <a:xfrm>
                <a:off x="821234" y="598575"/>
                <a:ext cx="77993" cy="77993"/>
              </a:xfrm>
              <a:custGeom>
                <a:avLst/>
                <a:gdLst>
                  <a:gd name="connsiteX0" fmla="*/ 39194 w 77993"/>
                  <a:gd name="connsiteY0" fmla="*/ 15765 h 77993"/>
                  <a:gd name="connsiteX1" fmla="*/ 62592 w 77993"/>
                  <a:gd name="connsiteY1" fmla="*/ 39163 h 77993"/>
                  <a:gd name="connsiteX2" fmla="*/ 62592 w 77993"/>
                  <a:gd name="connsiteY2" fmla="*/ 39163 h 77993"/>
                  <a:gd name="connsiteX3" fmla="*/ 39194 w 77993"/>
                  <a:gd name="connsiteY3" fmla="*/ 62562 h 77993"/>
                  <a:gd name="connsiteX4" fmla="*/ 15796 w 77993"/>
                  <a:gd name="connsiteY4" fmla="*/ 39163 h 77993"/>
                  <a:gd name="connsiteX5" fmla="*/ 39194 w 77993"/>
                  <a:gd name="connsiteY5" fmla="*/ 15765 h 77993"/>
                  <a:gd name="connsiteX6" fmla="*/ 39194 w 77993"/>
                  <a:gd name="connsiteY6" fmla="*/ 167 h 77993"/>
                  <a:gd name="connsiteX7" fmla="*/ 197 w 77993"/>
                  <a:gd name="connsiteY7" fmla="*/ 39163 h 77993"/>
                  <a:gd name="connsiteX8" fmla="*/ 39194 w 77993"/>
                  <a:gd name="connsiteY8" fmla="*/ 78160 h 77993"/>
                  <a:gd name="connsiteX9" fmla="*/ 78191 w 77993"/>
                  <a:gd name="connsiteY9" fmla="*/ 39163 h 77993"/>
                  <a:gd name="connsiteX10" fmla="*/ 78191 w 77993"/>
                  <a:gd name="connsiteY10" fmla="*/ 39163 h 77993"/>
                  <a:gd name="connsiteX11" fmla="*/ 39194 w 77993"/>
                  <a:gd name="connsiteY11" fmla="*/ 167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194" y="15765"/>
                    </a:moveTo>
                    <a:cubicBezTo>
                      <a:pt x="52116" y="15765"/>
                      <a:pt x="62592" y="26241"/>
                      <a:pt x="62592" y="39163"/>
                    </a:cubicBezTo>
                    <a:lnTo>
                      <a:pt x="62592" y="39163"/>
                    </a:lnTo>
                    <a:cubicBezTo>
                      <a:pt x="62592" y="52086"/>
                      <a:pt x="52116" y="62562"/>
                      <a:pt x="39194" y="62562"/>
                    </a:cubicBezTo>
                    <a:cubicBezTo>
                      <a:pt x="26272" y="62562"/>
                      <a:pt x="15796" y="52086"/>
                      <a:pt x="15796" y="39163"/>
                    </a:cubicBezTo>
                    <a:cubicBezTo>
                      <a:pt x="15796" y="26241"/>
                      <a:pt x="26272" y="15765"/>
                      <a:pt x="39194" y="15765"/>
                    </a:cubicBezTo>
                    <a:close/>
                    <a:moveTo>
                      <a:pt x="39194" y="167"/>
                    </a:moveTo>
                    <a:cubicBezTo>
                      <a:pt x="17657" y="167"/>
                      <a:pt x="197" y="17626"/>
                      <a:pt x="197" y="39163"/>
                    </a:cubicBezTo>
                    <a:cubicBezTo>
                      <a:pt x="197" y="60701"/>
                      <a:pt x="17657" y="78160"/>
                      <a:pt x="39194" y="78160"/>
                    </a:cubicBezTo>
                    <a:cubicBezTo>
                      <a:pt x="60731" y="78160"/>
                      <a:pt x="78191" y="60701"/>
                      <a:pt x="78191" y="39163"/>
                    </a:cubicBezTo>
                    <a:lnTo>
                      <a:pt x="78191" y="39163"/>
                    </a:lnTo>
                    <a:cubicBezTo>
                      <a:pt x="78191" y="17626"/>
                      <a:pt x="60731" y="167"/>
                      <a:pt x="39194" y="167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EE472A-C494-F6E5-CBB7-9AD58A20D612}"/>
                  </a:ext>
                </a:extLst>
              </p:cNvPr>
              <p:cNvSpPr/>
              <p:nvPr/>
            </p:nvSpPr>
            <p:spPr>
              <a:xfrm>
                <a:off x="1145279" y="650250"/>
                <a:ext cx="77993" cy="77993"/>
              </a:xfrm>
              <a:custGeom>
                <a:avLst/>
                <a:gdLst>
                  <a:gd name="connsiteX0" fmla="*/ 39277 w 77993"/>
                  <a:gd name="connsiteY0" fmla="*/ 15779 h 77993"/>
                  <a:gd name="connsiteX1" fmla="*/ 62675 w 77993"/>
                  <a:gd name="connsiteY1" fmla="*/ 39177 h 77993"/>
                  <a:gd name="connsiteX2" fmla="*/ 62675 w 77993"/>
                  <a:gd name="connsiteY2" fmla="*/ 39177 h 77993"/>
                  <a:gd name="connsiteX3" fmla="*/ 39277 w 77993"/>
                  <a:gd name="connsiteY3" fmla="*/ 62575 h 77993"/>
                  <a:gd name="connsiteX4" fmla="*/ 15879 w 77993"/>
                  <a:gd name="connsiteY4" fmla="*/ 39177 h 77993"/>
                  <a:gd name="connsiteX5" fmla="*/ 39277 w 77993"/>
                  <a:gd name="connsiteY5" fmla="*/ 15779 h 77993"/>
                  <a:gd name="connsiteX6" fmla="*/ 39277 w 77993"/>
                  <a:gd name="connsiteY6" fmla="*/ 180 h 77993"/>
                  <a:gd name="connsiteX7" fmla="*/ 280 w 77993"/>
                  <a:gd name="connsiteY7" fmla="*/ 39177 h 77993"/>
                  <a:gd name="connsiteX8" fmla="*/ 39277 w 77993"/>
                  <a:gd name="connsiteY8" fmla="*/ 78174 h 77993"/>
                  <a:gd name="connsiteX9" fmla="*/ 78274 w 77993"/>
                  <a:gd name="connsiteY9" fmla="*/ 39177 h 77993"/>
                  <a:gd name="connsiteX10" fmla="*/ 78274 w 77993"/>
                  <a:gd name="connsiteY10" fmla="*/ 39177 h 77993"/>
                  <a:gd name="connsiteX11" fmla="*/ 39277 w 77993"/>
                  <a:gd name="connsiteY11" fmla="*/ 180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277" y="15779"/>
                    </a:moveTo>
                    <a:cubicBezTo>
                      <a:pt x="52199" y="15779"/>
                      <a:pt x="62675" y="26254"/>
                      <a:pt x="62675" y="39177"/>
                    </a:cubicBezTo>
                    <a:lnTo>
                      <a:pt x="62675" y="39177"/>
                    </a:lnTo>
                    <a:cubicBezTo>
                      <a:pt x="62675" y="52099"/>
                      <a:pt x="52199" y="62575"/>
                      <a:pt x="39277" y="62575"/>
                    </a:cubicBezTo>
                    <a:cubicBezTo>
                      <a:pt x="26355" y="62575"/>
                      <a:pt x="15879" y="52099"/>
                      <a:pt x="15879" y="39177"/>
                    </a:cubicBezTo>
                    <a:cubicBezTo>
                      <a:pt x="15879" y="26254"/>
                      <a:pt x="26355" y="15779"/>
                      <a:pt x="39277" y="15779"/>
                    </a:cubicBezTo>
                    <a:close/>
                    <a:moveTo>
                      <a:pt x="39277" y="180"/>
                    </a:moveTo>
                    <a:cubicBezTo>
                      <a:pt x="17740" y="180"/>
                      <a:pt x="280" y="17639"/>
                      <a:pt x="280" y="39177"/>
                    </a:cubicBezTo>
                    <a:cubicBezTo>
                      <a:pt x="280" y="60714"/>
                      <a:pt x="17740" y="78174"/>
                      <a:pt x="39277" y="78174"/>
                    </a:cubicBezTo>
                    <a:cubicBezTo>
                      <a:pt x="60814" y="78174"/>
                      <a:pt x="78274" y="60714"/>
                      <a:pt x="78274" y="39177"/>
                    </a:cubicBezTo>
                    <a:lnTo>
                      <a:pt x="78274" y="39177"/>
                    </a:lnTo>
                    <a:cubicBezTo>
                      <a:pt x="78274" y="17639"/>
                      <a:pt x="60814" y="180"/>
                      <a:pt x="39277" y="180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367D2CC-D1FB-CD6D-7CCD-C87FA971FC90}"/>
                  </a:ext>
                </a:extLst>
              </p:cNvPr>
              <p:cNvSpPr/>
              <p:nvPr/>
            </p:nvSpPr>
            <p:spPr>
              <a:xfrm>
                <a:off x="1469327" y="577111"/>
                <a:ext cx="77993" cy="77993"/>
              </a:xfrm>
              <a:custGeom>
                <a:avLst/>
                <a:gdLst>
                  <a:gd name="connsiteX0" fmla="*/ 39360 w 77993"/>
                  <a:gd name="connsiteY0" fmla="*/ 15760 h 77993"/>
                  <a:gd name="connsiteX1" fmla="*/ 62758 w 77993"/>
                  <a:gd name="connsiteY1" fmla="*/ 39158 h 77993"/>
                  <a:gd name="connsiteX2" fmla="*/ 62758 w 77993"/>
                  <a:gd name="connsiteY2" fmla="*/ 39158 h 77993"/>
                  <a:gd name="connsiteX3" fmla="*/ 39360 w 77993"/>
                  <a:gd name="connsiteY3" fmla="*/ 62556 h 77993"/>
                  <a:gd name="connsiteX4" fmla="*/ 15962 w 77993"/>
                  <a:gd name="connsiteY4" fmla="*/ 39158 h 77993"/>
                  <a:gd name="connsiteX5" fmla="*/ 39360 w 77993"/>
                  <a:gd name="connsiteY5" fmla="*/ 15760 h 77993"/>
                  <a:gd name="connsiteX6" fmla="*/ 39360 w 77993"/>
                  <a:gd name="connsiteY6" fmla="*/ 161 h 77993"/>
                  <a:gd name="connsiteX7" fmla="*/ 363 w 77993"/>
                  <a:gd name="connsiteY7" fmla="*/ 39158 h 77993"/>
                  <a:gd name="connsiteX8" fmla="*/ 39360 w 77993"/>
                  <a:gd name="connsiteY8" fmla="*/ 78155 h 77993"/>
                  <a:gd name="connsiteX9" fmla="*/ 78357 w 77993"/>
                  <a:gd name="connsiteY9" fmla="*/ 39158 h 77993"/>
                  <a:gd name="connsiteX10" fmla="*/ 78357 w 77993"/>
                  <a:gd name="connsiteY10" fmla="*/ 39158 h 77993"/>
                  <a:gd name="connsiteX11" fmla="*/ 39360 w 77993"/>
                  <a:gd name="connsiteY11" fmla="*/ 161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360" y="15760"/>
                    </a:moveTo>
                    <a:cubicBezTo>
                      <a:pt x="52283" y="15760"/>
                      <a:pt x="62758" y="26235"/>
                      <a:pt x="62758" y="39158"/>
                    </a:cubicBezTo>
                    <a:lnTo>
                      <a:pt x="62758" y="39158"/>
                    </a:lnTo>
                    <a:cubicBezTo>
                      <a:pt x="62758" y="52080"/>
                      <a:pt x="52283" y="62556"/>
                      <a:pt x="39360" y="62556"/>
                    </a:cubicBezTo>
                    <a:cubicBezTo>
                      <a:pt x="26438" y="62556"/>
                      <a:pt x="15962" y="52080"/>
                      <a:pt x="15962" y="39158"/>
                    </a:cubicBezTo>
                    <a:cubicBezTo>
                      <a:pt x="15962" y="26235"/>
                      <a:pt x="26438" y="15760"/>
                      <a:pt x="39360" y="15760"/>
                    </a:cubicBezTo>
                    <a:close/>
                    <a:moveTo>
                      <a:pt x="39360" y="161"/>
                    </a:moveTo>
                    <a:cubicBezTo>
                      <a:pt x="17823" y="161"/>
                      <a:pt x="363" y="17621"/>
                      <a:pt x="363" y="39158"/>
                    </a:cubicBezTo>
                    <a:cubicBezTo>
                      <a:pt x="363" y="60695"/>
                      <a:pt x="17823" y="78155"/>
                      <a:pt x="39360" y="78155"/>
                    </a:cubicBezTo>
                    <a:cubicBezTo>
                      <a:pt x="60897" y="78155"/>
                      <a:pt x="78357" y="60695"/>
                      <a:pt x="78357" y="39158"/>
                    </a:cubicBezTo>
                    <a:lnTo>
                      <a:pt x="78357" y="39158"/>
                    </a:lnTo>
                    <a:cubicBezTo>
                      <a:pt x="78357" y="17621"/>
                      <a:pt x="60897" y="161"/>
                      <a:pt x="39360" y="161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108184-0454-1EB8-3EE0-F45170AB2A66}"/>
                  </a:ext>
                </a:extLst>
              </p:cNvPr>
              <p:cNvSpPr/>
              <p:nvPr/>
            </p:nvSpPr>
            <p:spPr>
              <a:xfrm>
                <a:off x="1793372" y="759437"/>
                <a:ext cx="77993" cy="77993"/>
              </a:xfrm>
              <a:custGeom>
                <a:avLst/>
                <a:gdLst>
                  <a:gd name="connsiteX0" fmla="*/ 39443 w 77993"/>
                  <a:gd name="connsiteY0" fmla="*/ 15807 h 77993"/>
                  <a:gd name="connsiteX1" fmla="*/ 62841 w 77993"/>
                  <a:gd name="connsiteY1" fmla="*/ 39205 h 77993"/>
                  <a:gd name="connsiteX2" fmla="*/ 62841 w 77993"/>
                  <a:gd name="connsiteY2" fmla="*/ 39205 h 77993"/>
                  <a:gd name="connsiteX3" fmla="*/ 39443 w 77993"/>
                  <a:gd name="connsiteY3" fmla="*/ 62603 h 77993"/>
                  <a:gd name="connsiteX4" fmla="*/ 16045 w 77993"/>
                  <a:gd name="connsiteY4" fmla="*/ 39205 h 77993"/>
                  <a:gd name="connsiteX5" fmla="*/ 39443 w 77993"/>
                  <a:gd name="connsiteY5" fmla="*/ 15807 h 77993"/>
                  <a:gd name="connsiteX6" fmla="*/ 39443 w 77993"/>
                  <a:gd name="connsiteY6" fmla="*/ 208 h 77993"/>
                  <a:gd name="connsiteX7" fmla="*/ 446 w 77993"/>
                  <a:gd name="connsiteY7" fmla="*/ 39205 h 77993"/>
                  <a:gd name="connsiteX8" fmla="*/ 39443 w 77993"/>
                  <a:gd name="connsiteY8" fmla="*/ 78202 h 77993"/>
                  <a:gd name="connsiteX9" fmla="*/ 78440 w 77993"/>
                  <a:gd name="connsiteY9" fmla="*/ 39205 h 77993"/>
                  <a:gd name="connsiteX10" fmla="*/ 78440 w 77993"/>
                  <a:gd name="connsiteY10" fmla="*/ 39205 h 77993"/>
                  <a:gd name="connsiteX11" fmla="*/ 39443 w 77993"/>
                  <a:gd name="connsiteY11" fmla="*/ 208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443" y="15807"/>
                    </a:moveTo>
                    <a:cubicBezTo>
                      <a:pt x="52366" y="15807"/>
                      <a:pt x="62841" y="26282"/>
                      <a:pt x="62841" y="39205"/>
                    </a:cubicBezTo>
                    <a:lnTo>
                      <a:pt x="62841" y="39205"/>
                    </a:lnTo>
                    <a:cubicBezTo>
                      <a:pt x="62841" y="52127"/>
                      <a:pt x="52366" y="62603"/>
                      <a:pt x="39443" y="62603"/>
                    </a:cubicBezTo>
                    <a:cubicBezTo>
                      <a:pt x="26521" y="62603"/>
                      <a:pt x="16045" y="52127"/>
                      <a:pt x="16045" y="39205"/>
                    </a:cubicBezTo>
                    <a:cubicBezTo>
                      <a:pt x="16045" y="26282"/>
                      <a:pt x="26521" y="15807"/>
                      <a:pt x="39443" y="15807"/>
                    </a:cubicBezTo>
                    <a:close/>
                    <a:moveTo>
                      <a:pt x="39443" y="208"/>
                    </a:moveTo>
                    <a:cubicBezTo>
                      <a:pt x="17906" y="208"/>
                      <a:pt x="446" y="17667"/>
                      <a:pt x="446" y="39205"/>
                    </a:cubicBezTo>
                    <a:cubicBezTo>
                      <a:pt x="446" y="60742"/>
                      <a:pt x="17906" y="78202"/>
                      <a:pt x="39443" y="78202"/>
                    </a:cubicBezTo>
                    <a:cubicBezTo>
                      <a:pt x="60980" y="78202"/>
                      <a:pt x="78440" y="60742"/>
                      <a:pt x="78440" y="39205"/>
                    </a:cubicBezTo>
                    <a:lnTo>
                      <a:pt x="78440" y="39205"/>
                    </a:lnTo>
                    <a:cubicBezTo>
                      <a:pt x="78440" y="17667"/>
                      <a:pt x="60980" y="208"/>
                      <a:pt x="39443" y="208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0BB0722-F243-9A6F-D258-4A8D73494B7C}"/>
                  </a:ext>
                </a:extLst>
              </p:cNvPr>
              <p:cNvSpPr/>
              <p:nvPr/>
            </p:nvSpPr>
            <p:spPr>
              <a:xfrm>
                <a:off x="2117416" y="1058602"/>
                <a:ext cx="77993" cy="77993"/>
              </a:xfrm>
              <a:custGeom>
                <a:avLst/>
                <a:gdLst>
                  <a:gd name="connsiteX0" fmla="*/ 39526 w 77993"/>
                  <a:gd name="connsiteY0" fmla="*/ 15883 h 77993"/>
                  <a:gd name="connsiteX1" fmla="*/ 62925 w 77993"/>
                  <a:gd name="connsiteY1" fmla="*/ 39281 h 77993"/>
                  <a:gd name="connsiteX2" fmla="*/ 62925 w 77993"/>
                  <a:gd name="connsiteY2" fmla="*/ 39281 h 77993"/>
                  <a:gd name="connsiteX3" fmla="*/ 39526 w 77993"/>
                  <a:gd name="connsiteY3" fmla="*/ 62679 h 77993"/>
                  <a:gd name="connsiteX4" fmla="*/ 16128 w 77993"/>
                  <a:gd name="connsiteY4" fmla="*/ 39281 h 77993"/>
                  <a:gd name="connsiteX5" fmla="*/ 39526 w 77993"/>
                  <a:gd name="connsiteY5" fmla="*/ 15883 h 77993"/>
                  <a:gd name="connsiteX6" fmla="*/ 39526 w 77993"/>
                  <a:gd name="connsiteY6" fmla="*/ 284 h 77993"/>
                  <a:gd name="connsiteX7" fmla="*/ 529 w 77993"/>
                  <a:gd name="connsiteY7" fmla="*/ 39281 h 77993"/>
                  <a:gd name="connsiteX8" fmla="*/ 39526 w 77993"/>
                  <a:gd name="connsiteY8" fmla="*/ 78278 h 77993"/>
                  <a:gd name="connsiteX9" fmla="*/ 78523 w 77993"/>
                  <a:gd name="connsiteY9" fmla="*/ 39281 h 77993"/>
                  <a:gd name="connsiteX10" fmla="*/ 78523 w 77993"/>
                  <a:gd name="connsiteY10" fmla="*/ 39281 h 77993"/>
                  <a:gd name="connsiteX11" fmla="*/ 39526 w 77993"/>
                  <a:gd name="connsiteY11" fmla="*/ 284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26" y="15883"/>
                    </a:moveTo>
                    <a:cubicBezTo>
                      <a:pt x="52449" y="15883"/>
                      <a:pt x="62925" y="26359"/>
                      <a:pt x="62925" y="39281"/>
                    </a:cubicBezTo>
                    <a:lnTo>
                      <a:pt x="62925" y="39281"/>
                    </a:lnTo>
                    <a:cubicBezTo>
                      <a:pt x="62925" y="52204"/>
                      <a:pt x="52449" y="62679"/>
                      <a:pt x="39526" y="62679"/>
                    </a:cubicBezTo>
                    <a:cubicBezTo>
                      <a:pt x="26604" y="62679"/>
                      <a:pt x="16128" y="52204"/>
                      <a:pt x="16128" y="39281"/>
                    </a:cubicBezTo>
                    <a:cubicBezTo>
                      <a:pt x="16128" y="26359"/>
                      <a:pt x="26604" y="15883"/>
                      <a:pt x="39526" y="15883"/>
                    </a:cubicBezTo>
                    <a:close/>
                    <a:moveTo>
                      <a:pt x="39526" y="284"/>
                    </a:moveTo>
                    <a:cubicBezTo>
                      <a:pt x="17989" y="284"/>
                      <a:pt x="529" y="17744"/>
                      <a:pt x="529" y="39281"/>
                    </a:cubicBezTo>
                    <a:cubicBezTo>
                      <a:pt x="529" y="60819"/>
                      <a:pt x="17989" y="78278"/>
                      <a:pt x="39526" y="78278"/>
                    </a:cubicBezTo>
                    <a:cubicBezTo>
                      <a:pt x="61064" y="78278"/>
                      <a:pt x="78523" y="60819"/>
                      <a:pt x="78523" y="39281"/>
                    </a:cubicBezTo>
                    <a:lnTo>
                      <a:pt x="78523" y="39281"/>
                    </a:lnTo>
                    <a:cubicBezTo>
                      <a:pt x="78523" y="17744"/>
                      <a:pt x="61064" y="284"/>
                      <a:pt x="39526" y="284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54D303-6C3A-68E3-25C1-F24C3B1CD234}"/>
                  </a:ext>
                </a:extLst>
              </p:cNvPr>
              <p:cNvSpPr/>
              <p:nvPr/>
            </p:nvSpPr>
            <p:spPr>
              <a:xfrm>
                <a:off x="536186" y="610075"/>
                <a:ext cx="1944271" cy="1101705"/>
              </a:xfrm>
              <a:custGeom>
                <a:avLst/>
                <a:gdLst>
                  <a:gd name="connsiteX0" fmla="*/ 0 w 1944271"/>
                  <a:gd name="connsiteY0" fmla="*/ 0 h 1101705"/>
                  <a:gd name="connsiteX1" fmla="*/ 324045 w 1944271"/>
                  <a:gd name="connsiteY1" fmla="*/ 30620 h 1101705"/>
                  <a:gd name="connsiteX2" fmla="*/ 648089 w 1944271"/>
                  <a:gd name="connsiteY2" fmla="*/ 84495 h 1101705"/>
                  <a:gd name="connsiteX3" fmla="*/ 972138 w 1944271"/>
                  <a:gd name="connsiteY3" fmla="*/ 133007 h 1101705"/>
                  <a:gd name="connsiteX4" fmla="*/ 1296183 w 1944271"/>
                  <a:gd name="connsiteY4" fmla="*/ 265311 h 1101705"/>
                  <a:gd name="connsiteX5" fmla="*/ 1620227 w 1944271"/>
                  <a:gd name="connsiteY5" fmla="*/ 552828 h 1101705"/>
                  <a:gd name="connsiteX6" fmla="*/ 1944272 w 1944271"/>
                  <a:gd name="connsiteY6" fmla="*/ 1101705 h 1101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271" h="1101705">
                    <a:moveTo>
                      <a:pt x="0" y="0"/>
                    </a:moveTo>
                    <a:lnTo>
                      <a:pt x="324045" y="30620"/>
                    </a:lnTo>
                    <a:lnTo>
                      <a:pt x="648089" y="84495"/>
                    </a:lnTo>
                    <a:lnTo>
                      <a:pt x="972138" y="133007"/>
                    </a:lnTo>
                    <a:lnTo>
                      <a:pt x="1296183" y="265311"/>
                    </a:lnTo>
                    <a:lnTo>
                      <a:pt x="1620227" y="552828"/>
                    </a:lnTo>
                    <a:lnTo>
                      <a:pt x="1944272" y="1101705"/>
                    </a:lnTo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29696E-6B75-2B21-9C6D-6E132F3BCB58}"/>
                  </a:ext>
                </a:extLst>
              </p:cNvPr>
              <p:cNvSpPr/>
              <p:nvPr/>
            </p:nvSpPr>
            <p:spPr>
              <a:xfrm>
                <a:off x="512788" y="586677"/>
                <a:ext cx="46796" cy="46796"/>
              </a:xfrm>
              <a:custGeom>
                <a:avLst/>
                <a:gdLst>
                  <a:gd name="connsiteX0" fmla="*/ 114 w 46796"/>
                  <a:gd name="connsiteY0" fmla="*/ 159 h 46796"/>
                  <a:gd name="connsiteX1" fmla="*/ 114 w 46796"/>
                  <a:gd name="connsiteY1" fmla="*/ 46956 h 46796"/>
                  <a:gd name="connsiteX2" fmla="*/ 46910 w 46796"/>
                  <a:gd name="connsiteY2" fmla="*/ 46956 h 46796"/>
                  <a:gd name="connsiteX3" fmla="*/ 46910 w 46796"/>
                  <a:gd name="connsiteY3" fmla="*/ 159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14" y="159"/>
                    </a:moveTo>
                    <a:lnTo>
                      <a:pt x="114" y="46956"/>
                    </a:lnTo>
                    <a:lnTo>
                      <a:pt x="46910" y="46956"/>
                    </a:lnTo>
                    <a:lnTo>
                      <a:pt x="46910" y="159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44FA77-A13A-8FDB-7602-D54891F92256}"/>
                  </a:ext>
                </a:extLst>
              </p:cNvPr>
              <p:cNvSpPr/>
              <p:nvPr/>
            </p:nvSpPr>
            <p:spPr>
              <a:xfrm>
                <a:off x="836833" y="617298"/>
                <a:ext cx="46796" cy="46796"/>
              </a:xfrm>
              <a:custGeom>
                <a:avLst/>
                <a:gdLst>
                  <a:gd name="connsiteX0" fmla="*/ 197 w 46796"/>
                  <a:gd name="connsiteY0" fmla="*/ 167 h 46796"/>
                  <a:gd name="connsiteX1" fmla="*/ 197 w 46796"/>
                  <a:gd name="connsiteY1" fmla="*/ 46964 h 46796"/>
                  <a:gd name="connsiteX2" fmla="*/ 46993 w 46796"/>
                  <a:gd name="connsiteY2" fmla="*/ 46964 h 46796"/>
                  <a:gd name="connsiteX3" fmla="*/ 46993 w 46796"/>
                  <a:gd name="connsiteY3" fmla="*/ 16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197" y="167"/>
                    </a:moveTo>
                    <a:lnTo>
                      <a:pt x="197" y="46964"/>
                    </a:lnTo>
                    <a:lnTo>
                      <a:pt x="46993" y="46964"/>
                    </a:lnTo>
                    <a:lnTo>
                      <a:pt x="46993" y="16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1BE7CE-0380-E31B-54B5-544B8D7D1DB6}"/>
                  </a:ext>
                </a:extLst>
              </p:cNvPr>
              <p:cNvSpPr/>
              <p:nvPr/>
            </p:nvSpPr>
            <p:spPr>
              <a:xfrm>
                <a:off x="1160877" y="671172"/>
                <a:ext cx="46796" cy="46796"/>
              </a:xfrm>
              <a:custGeom>
                <a:avLst/>
                <a:gdLst>
                  <a:gd name="connsiteX0" fmla="*/ 280 w 46796"/>
                  <a:gd name="connsiteY0" fmla="*/ 181 h 46796"/>
                  <a:gd name="connsiteX1" fmla="*/ 280 w 46796"/>
                  <a:gd name="connsiteY1" fmla="*/ 46977 h 46796"/>
                  <a:gd name="connsiteX2" fmla="*/ 47076 w 46796"/>
                  <a:gd name="connsiteY2" fmla="*/ 46977 h 46796"/>
                  <a:gd name="connsiteX3" fmla="*/ 47076 w 46796"/>
                  <a:gd name="connsiteY3" fmla="*/ 18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280" y="181"/>
                    </a:moveTo>
                    <a:lnTo>
                      <a:pt x="280" y="46977"/>
                    </a:lnTo>
                    <a:lnTo>
                      <a:pt x="47076" y="46977"/>
                    </a:lnTo>
                    <a:lnTo>
                      <a:pt x="47076" y="18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8B4D7B6-4782-B191-9BC7-9F2A5361A2FD}"/>
                  </a:ext>
                </a:extLst>
              </p:cNvPr>
              <p:cNvSpPr/>
              <p:nvPr/>
            </p:nvSpPr>
            <p:spPr>
              <a:xfrm>
                <a:off x="1484926" y="719684"/>
                <a:ext cx="46796" cy="46796"/>
              </a:xfrm>
              <a:custGeom>
                <a:avLst/>
                <a:gdLst>
                  <a:gd name="connsiteX0" fmla="*/ 363 w 46796"/>
                  <a:gd name="connsiteY0" fmla="*/ 194 h 46796"/>
                  <a:gd name="connsiteX1" fmla="*/ 363 w 46796"/>
                  <a:gd name="connsiteY1" fmla="*/ 46990 h 46796"/>
                  <a:gd name="connsiteX2" fmla="*/ 47160 w 46796"/>
                  <a:gd name="connsiteY2" fmla="*/ 46990 h 46796"/>
                  <a:gd name="connsiteX3" fmla="*/ 47160 w 46796"/>
                  <a:gd name="connsiteY3" fmla="*/ 194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363" y="194"/>
                    </a:moveTo>
                    <a:lnTo>
                      <a:pt x="363" y="46990"/>
                    </a:lnTo>
                    <a:lnTo>
                      <a:pt x="47160" y="46990"/>
                    </a:lnTo>
                    <a:lnTo>
                      <a:pt x="47160" y="194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4E2C22-10E0-89AC-4591-94F1E7709C97}"/>
                  </a:ext>
                </a:extLst>
              </p:cNvPr>
              <p:cNvSpPr/>
              <p:nvPr/>
            </p:nvSpPr>
            <p:spPr>
              <a:xfrm>
                <a:off x="1808971" y="851989"/>
                <a:ext cx="46796" cy="46796"/>
              </a:xfrm>
              <a:custGeom>
                <a:avLst/>
                <a:gdLst>
                  <a:gd name="connsiteX0" fmla="*/ 446 w 46796"/>
                  <a:gd name="connsiteY0" fmla="*/ 227 h 46796"/>
                  <a:gd name="connsiteX1" fmla="*/ 446 w 46796"/>
                  <a:gd name="connsiteY1" fmla="*/ 47024 h 46796"/>
                  <a:gd name="connsiteX2" fmla="*/ 47243 w 46796"/>
                  <a:gd name="connsiteY2" fmla="*/ 47024 h 46796"/>
                  <a:gd name="connsiteX3" fmla="*/ 47243 w 46796"/>
                  <a:gd name="connsiteY3" fmla="*/ 227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446" y="227"/>
                    </a:moveTo>
                    <a:lnTo>
                      <a:pt x="446" y="47024"/>
                    </a:lnTo>
                    <a:lnTo>
                      <a:pt x="47243" y="47024"/>
                    </a:lnTo>
                    <a:lnTo>
                      <a:pt x="47243" y="227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E1F9AF-BA6C-07FF-4FF2-16B9612F89E5}"/>
                  </a:ext>
                </a:extLst>
              </p:cNvPr>
              <p:cNvSpPr/>
              <p:nvPr/>
            </p:nvSpPr>
            <p:spPr>
              <a:xfrm>
                <a:off x="2133015" y="1139505"/>
                <a:ext cx="46796" cy="46796"/>
              </a:xfrm>
              <a:custGeom>
                <a:avLst/>
                <a:gdLst>
                  <a:gd name="connsiteX0" fmla="*/ 529 w 46796"/>
                  <a:gd name="connsiteY0" fmla="*/ 301 h 46796"/>
                  <a:gd name="connsiteX1" fmla="*/ 529 w 46796"/>
                  <a:gd name="connsiteY1" fmla="*/ 47097 h 46796"/>
                  <a:gd name="connsiteX2" fmla="*/ 47326 w 46796"/>
                  <a:gd name="connsiteY2" fmla="*/ 47097 h 46796"/>
                  <a:gd name="connsiteX3" fmla="*/ 47326 w 46796"/>
                  <a:gd name="connsiteY3" fmla="*/ 301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29" y="301"/>
                    </a:moveTo>
                    <a:lnTo>
                      <a:pt x="529" y="47097"/>
                    </a:lnTo>
                    <a:lnTo>
                      <a:pt x="47326" y="47097"/>
                    </a:lnTo>
                    <a:lnTo>
                      <a:pt x="47326" y="30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AFB971-F72E-52AF-2E0F-63B0AB4DB661}"/>
                  </a:ext>
                </a:extLst>
              </p:cNvPr>
              <p:cNvSpPr/>
              <p:nvPr/>
            </p:nvSpPr>
            <p:spPr>
              <a:xfrm>
                <a:off x="2457060" y="1688382"/>
                <a:ext cx="46796" cy="46796"/>
              </a:xfrm>
              <a:custGeom>
                <a:avLst/>
                <a:gdLst>
                  <a:gd name="connsiteX0" fmla="*/ 613 w 46796"/>
                  <a:gd name="connsiteY0" fmla="*/ 442 h 46796"/>
                  <a:gd name="connsiteX1" fmla="*/ 613 w 46796"/>
                  <a:gd name="connsiteY1" fmla="*/ 47238 h 46796"/>
                  <a:gd name="connsiteX2" fmla="*/ 47409 w 46796"/>
                  <a:gd name="connsiteY2" fmla="*/ 47238 h 46796"/>
                  <a:gd name="connsiteX3" fmla="*/ 47409 w 46796"/>
                  <a:gd name="connsiteY3" fmla="*/ 442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613" y="442"/>
                    </a:moveTo>
                    <a:lnTo>
                      <a:pt x="613" y="47238"/>
                    </a:lnTo>
                    <a:lnTo>
                      <a:pt x="47409" y="47238"/>
                    </a:lnTo>
                    <a:lnTo>
                      <a:pt x="47409" y="442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393F5-E8CD-5F2E-60E9-3782A5796230}"/>
                </a:ext>
              </a:extLst>
            </p:cNvPr>
            <p:cNvSpPr/>
            <p:nvPr/>
          </p:nvSpPr>
          <p:spPr>
            <a:xfrm>
              <a:off x="1705637" y="13241"/>
              <a:ext cx="1002747" cy="561555"/>
            </a:xfrm>
            <a:custGeom>
              <a:avLst/>
              <a:gdLst>
                <a:gd name="connsiteX0" fmla="*/ 1076314 w 1076314"/>
                <a:gd name="connsiteY0" fmla="*/ 561555 h 561555"/>
                <a:gd name="connsiteX1" fmla="*/ 1076314 w 1076314"/>
                <a:gd name="connsiteY1" fmla="*/ 0 h 561555"/>
                <a:gd name="connsiteX2" fmla="*/ 0 w 1076314"/>
                <a:gd name="connsiteY2" fmla="*/ 0 h 561555"/>
                <a:gd name="connsiteX3" fmla="*/ 0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1076314" y="561555"/>
                  </a:moveTo>
                  <a:lnTo>
                    <a:pt x="1076314" y="0"/>
                  </a:lnTo>
                  <a:lnTo>
                    <a:pt x="0" y="0"/>
                  </a:lnTo>
                  <a:lnTo>
                    <a:pt x="0" y="561555"/>
                  </a:lnTo>
                  <a:close/>
                </a:path>
              </a:pathLst>
            </a:custGeom>
            <a:solidFill>
              <a:srgbClr val="FFFFFF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5F2014-D9CF-7096-9E0D-EFFFE78B8360}"/>
                </a:ext>
              </a:extLst>
            </p:cNvPr>
            <p:cNvSpPr/>
            <p:nvPr/>
          </p:nvSpPr>
          <p:spPr>
            <a:xfrm>
              <a:off x="1967492" y="35787"/>
              <a:ext cx="755113" cy="77871"/>
            </a:xfrm>
            <a:custGeom>
              <a:avLst/>
              <a:gdLst>
                <a:gd name="connsiteX0" fmla="*/ 591 w 755113"/>
                <a:gd name="connsiteY0" fmla="*/ 76709 h 77871"/>
                <a:gd name="connsiteX1" fmla="*/ 591 w 755113"/>
                <a:gd name="connsiteY1" fmla="*/ 1335 h 77871"/>
                <a:gd name="connsiteX2" fmla="*/ 51408 w 755113"/>
                <a:gd name="connsiteY2" fmla="*/ 1335 h 77871"/>
                <a:gd name="connsiteX3" fmla="*/ 51408 w 755113"/>
                <a:gd name="connsiteY3" fmla="*/ 10231 h 77871"/>
                <a:gd name="connsiteX4" fmla="*/ 10522 w 755113"/>
                <a:gd name="connsiteY4" fmla="*/ 10231 h 77871"/>
                <a:gd name="connsiteX5" fmla="*/ 10522 w 755113"/>
                <a:gd name="connsiteY5" fmla="*/ 33569 h 77871"/>
                <a:gd name="connsiteX6" fmla="*/ 45925 w 755113"/>
                <a:gd name="connsiteY6" fmla="*/ 33569 h 77871"/>
                <a:gd name="connsiteX7" fmla="*/ 45925 w 755113"/>
                <a:gd name="connsiteY7" fmla="*/ 42465 h 77871"/>
                <a:gd name="connsiteX8" fmla="*/ 10522 w 755113"/>
                <a:gd name="connsiteY8" fmla="*/ 42465 h 77871"/>
                <a:gd name="connsiteX9" fmla="*/ 10522 w 755113"/>
                <a:gd name="connsiteY9" fmla="*/ 76709 h 77871"/>
                <a:gd name="connsiteX10" fmla="*/ 591 w 755113"/>
                <a:gd name="connsiteY10" fmla="*/ 76709 h 77871"/>
                <a:gd name="connsiteX11" fmla="*/ 100553 w 755113"/>
                <a:gd name="connsiteY11" fmla="*/ 59100 h 77871"/>
                <a:gd name="connsiteX12" fmla="*/ 110119 w 755113"/>
                <a:gd name="connsiteY12" fmla="*/ 60318 h 77871"/>
                <a:gd name="connsiteX13" fmla="*/ 101740 w 755113"/>
                <a:gd name="connsiteY13" fmla="*/ 73297 h 77871"/>
                <a:gd name="connsiteX14" fmla="*/ 86111 w 755113"/>
                <a:gd name="connsiteY14" fmla="*/ 77928 h 77871"/>
                <a:gd name="connsiteX15" fmla="*/ 67131 w 755113"/>
                <a:gd name="connsiteY15" fmla="*/ 70555 h 77871"/>
                <a:gd name="connsiteX16" fmla="*/ 60093 w 755113"/>
                <a:gd name="connsiteY16" fmla="*/ 49899 h 77871"/>
                <a:gd name="connsiteX17" fmla="*/ 67192 w 755113"/>
                <a:gd name="connsiteY17" fmla="*/ 28481 h 77871"/>
                <a:gd name="connsiteX18" fmla="*/ 85624 w 755113"/>
                <a:gd name="connsiteY18" fmla="*/ 20895 h 77871"/>
                <a:gd name="connsiteX19" fmla="*/ 103508 w 755113"/>
                <a:gd name="connsiteY19" fmla="*/ 28329 h 77871"/>
                <a:gd name="connsiteX20" fmla="*/ 110423 w 755113"/>
                <a:gd name="connsiteY20" fmla="*/ 49290 h 77871"/>
                <a:gd name="connsiteX21" fmla="*/ 110363 w 755113"/>
                <a:gd name="connsiteY21" fmla="*/ 51788 h 77871"/>
                <a:gd name="connsiteX22" fmla="*/ 69660 w 755113"/>
                <a:gd name="connsiteY22" fmla="*/ 51788 h 77871"/>
                <a:gd name="connsiteX23" fmla="*/ 74778 w 755113"/>
                <a:gd name="connsiteY23" fmla="*/ 65528 h 77871"/>
                <a:gd name="connsiteX24" fmla="*/ 86172 w 755113"/>
                <a:gd name="connsiteY24" fmla="*/ 70311 h 77871"/>
                <a:gd name="connsiteX25" fmla="*/ 94886 w 755113"/>
                <a:gd name="connsiteY25" fmla="*/ 67661 h 77871"/>
                <a:gd name="connsiteX26" fmla="*/ 100553 w 755113"/>
                <a:gd name="connsiteY26" fmla="*/ 59100 h 77871"/>
                <a:gd name="connsiteX27" fmla="*/ 70208 w 755113"/>
                <a:gd name="connsiteY27" fmla="*/ 44171 h 77871"/>
                <a:gd name="connsiteX28" fmla="*/ 100674 w 755113"/>
                <a:gd name="connsiteY28" fmla="*/ 44171 h 77871"/>
                <a:gd name="connsiteX29" fmla="*/ 97201 w 755113"/>
                <a:gd name="connsiteY29" fmla="*/ 33812 h 77871"/>
                <a:gd name="connsiteX30" fmla="*/ 85685 w 755113"/>
                <a:gd name="connsiteY30" fmla="*/ 28511 h 77871"/>
                <a:gd name="connsiteX31" fmla="*/ 74991 w 755113"/>
                <a:gd name="connsiteY31" fmla="*/ 32777 h 77871"/>
                <a:gd name="connsiteX32" fmla="*/ 70208 w 755113"/>
                <a:gd name="connsiteY32" fmla="*/ 44171 h 77871"/>
                <a:gd name="connsiteX33" fmla="*/ 159111 w 755113"/>
                <a:gd name="connsiteY33" fmla="*/ 59100 h 77871"/>
                <a:gd name="connsiteX34" fmla="*/ 168677 w 755113"/>
                <a:gd name="connsiteY34" fmla="*/ 60318 h 77871"/>
                <a:gd name="connsiteX35" fmla="*/ 160299 w 755113"/>
                <a:gd name="connsiteY35" fmla="*/ 73297 h 77871"/>
                <a:gd name="connsiteX36" fmla="*/ 144669 w 755113"/>
                <a:gd name="connsiteY36" fmla="*/ 77928 h 77871"/>
                <a:gd name="connsiteX37" fmla="*/ 125689 w 755113"/>
                <a:gd name="connsiteY37" fmla="*/ 70555 h 77871"/>
                <a:gd name="connsiteX38" fmla="*/ 118651 w 755113"/>
                <a:gd name="connsiteY38" fmla="*/ 49899 h 77871"/>
                <a:gd name="connsiteX39" fmla="*/ 125750 w 755113"/>
                <a:gd name="connsiteY39" fmla="*/ 28481 h 77871"/>
                <a:gd name="connsiteX40" fmla="*/ 144182 w 755113"/>
                <a:gd name="connsiteY40" fmla="*/ 20895 h 77871"/>
                <a:gd name="connsiteX41" fmla="*/ 162066 w 755113"/>
                <a:gd name="connsiteY41" fmla="*/ 28329 h 77871"/>
                <a:gd name="connsiteX42" fmla="*/ 168982 w 755113"/>
                <a:gd name="connsiteY42" fmla="*/ 49290 h 77871"/>
                <a:gd name="connsiteX43" fmla="*/ 168921 w 755113"/>
                <a:gd name="connsiteY43" fmla="*/ 51788 h 77871"/>
                <a:gd name="connsiteX44" fmla="*/ 128218 w 755113"/>
                <a:gd name="connsiteY44" fmla="*/ 51788 h 77871"/>
                <a:gd name="connsiteX45" fmla="*/ 133336 w 755113"/>
                <a:gd name="connsiteY45" fmla="*/ 65528 h 77871"/>
                <a:gd name="connsiteX46" fmla="*/ 144731 w 755113"/>
                <a:gd name="connsiteY46" fmla="*/ 70311 h 77871"/>
                <a:gd name="connsiteX47" fmla="*/ 153444 w 755113"/>
                <a:gd name="connsiteY47" fmla="*/ 67661 h 77871"/>
                <a:gd name="connsiteX48" fmla="*/ 159111 w 755113"/>
                <a:gd name="connsiteY48" fmla="*/ 59100 h 77871"/>
                <a:gd name="connsiteX49" fmla="*/ 128766 w 755113"/>
                <a:gd name="connsiteY49" fmla="*/ 44171 h 77871"/>
                <a:gd name="connsiteX50" fmla="*/ 159232 w 755113"/>
                <a:gd name="connsiteY50" fmla="*/ 44171 h 77871"/>
                <a:gd name="connsiteX51" fmla="*/ 155759 w 755113"/>
                <a:gd name="connsiteY51" fmla="*/ 33812 h 77871"/>
                <a:gd name="connsiteX52" fmla="*/ 144243 w 755113"/>
                <a:gd name="connsiteY52" fmla="*/ 28511 h 77871"/>
                <a:gd name="connsiteX53" fmla="*/ 133549 w 755113"/>
                <a:gd name="connsiteY53" fmla="*/ 32777 h 77871"/>
                <a:gd name="connsiteX54" fmla="*/ 128766 w 755113"/>
                <a:gd name="connsiteY54" fmla="*/ 44171 h 77871"/>
                <a:gd name="connsiteX55" fmla="*/ 215719 w 755113"/>
                <a:gd name="connsiteY55" fmla="*/ 76709 h 77871"/>
                <a:gd name="connsiteX56" fmla="*/ 215719 w 755113"/>
                <a:gd name="connsiteY56" fmla="*/ 69824 h 77871"/>
                <a:gd name="connsiteX57" fmla="*/ 200486 w 755113"/>
                <a:gd name="connsiteY57" fmla="*/ 77928 h 77871"/>
                <a:gd name="connsiteX58" fmla="*/ 188482 w 755113"/>
                <a:gd name="connsiteY58" fmla="*/ 74333 h 77871"/>
                <a:gd name="connsiteX59" fmla="*/ 179982 w 755113"/>
                <a:gd name="connsiteY59" fmla="*/ 64279 h 77871"/>
                <a:gd name="connsiteX60" fmla="*/ 176966 w 755113"/>
                <a:gd name="connsiteY60" fmla="*/ 49472 h 77871"/>
                <a:gd name="connsiteX61" fmla="*/ 179708 w 755113"/>
                <a:gd name="connsiteY61" fmla="*/ 34635 h 77871"/>
                <a:gd name="connsiteX62" fmla="*/ 187873 w 755113"/>
                <a:gd name="connsiteY62" fmla="*/ 24429 h 77871"/>
                <a:gd name="connsiteX63" fmla="*/ 200059 w 755113"/>
                <a:gd name="connsiteY63" fmla="*/ 20895 h 77871"/>
                <a:gd name="connsiteX64" fmla="*/ 208834 w 755113"/>
                <a:gd name="connsiteY64" fmla="*/ 22967 h 77871"/>
                <a:gd name="connsiteX65" fmla="*/ 215109 w 755113"/>
                <a:gd name="connsiteY65" fmla="*/ 28390 h 77871"/>
                <a:gd name="connsiteX66" fmla="*/ 215109 w 755113"/>
                <a:gd name="connsiteY66" fmla="*/ 1335 h 77871"/>
                <a:gd name="connsiteX67" fmla="*/ 224310 w 755113"/>
                <a:gd name="connsiteY67" fmla="*/ 1335 h 77871"/>
                <a:gd name="connsiteX68" fmla="*/ 224310 w 755113"/>
                <a:gd name="connsiteY68" fmla="*/ 76709 h 77871"/>
                <a:gd name="connsiteX69" fmla="*/ 215719 w 755113"/>
                <a:gd name="connsiteY69" fmla="*/ 76709 h 77871"/>
                <a:gd name="connsiteX70" fmla="*/ 186471 w 755113"/>
                <a:gd name="connsiteY70" fmla="*/ 49472 h 77871"/>
                <a:gd name="connsiteX71" fmla="*/ 190889 w 755113"/>
                <a:gd name="connsiteY71" fmla="*/ 65132 h 77871"/>
                <a:gd name="connsiteX72" fmla="*/ 201339 w 755113"/>
                <a:gd name="connsiteY72" fmla="*/ 70311 h 77871"/>
                <a:gd name="connsiteX73" fmla="*/ 211667 w 755113"/>
                <a:gd name="connsiteY73" fmla="*/ 65376 h 77871"/>
                <a:gd name="connsiteX74" fmla="*/ 215902 w 755113"/>
                <a:gd name="connsiteY74" fmla="*/ 50203 h 77871"/>
                <a:gd name="connsiteX75" fmla="*/ 211576 w 755113"/>
                <a:gd name="connsiteY75" fmla="*/ 33782 h 77871"/>
                <a:gd name="connsiteX76" fmla="*/ 200912 w 755113"/>
                <a:gd name="connsiteY76" fmla="*/ 28511 h 77871"/>
                <a:gd name="connsiteX77" fmla="*/ 190615 w 755113"/>
                <a:gd name="connsiteY77" fmla="*/ 33569 h 77871"/>
                <a:gd name="connsiteX78" fmla="*/ 186471 w 755113"/>
                <a:gd name="connsiteY78" fmla="*/ 49472 h 77871"/>
                <a:gd name="connsiteX79" fmla="*/ 241069 w 755113"/>
                <a:gd name="connsiteY79" fmla="*/ 76709 h 77871"/>
                <a:gd name="connsiteX80" fmla="*/ 241069 w 755113"/>
                <a:gd name="connsiteY80" fmla="*/ 29304 h 77871"/>
                <a:gd name="connsiteX81" fmla="*/ 232904 w 755113"/>
                <a:gd name="connsiteY81" fmla="*/ 29304 h 77871"/>
                <a:gd name="connsiteX82" fmla="*/ 232904 w 755113"/>
                <a:gd name="connsiteY82" fmla="*/ 22113 h 77871"/>
                <a:gd name="connsiteX83" fmla="*/ 241069 w 755113"/>
                <a:gd name="connsiteY83" fmla="*/ 22113 h 77871"/>
                <a:gd name="connsiteX84" fmla="*/ 241069 w 755113"/>
                <a:gd name="connsiteY84" fmla="*/ 16325 h 77871"/>
                <a:gd name="connsiteX85" fmla="*/ 242044 w 755113"/>
                <a:gd name="connsiteY85" fmla="*/ 8099 h 77871"/>
                <a:gd name="connsiteX86" fmla="*/ 246766 w 755113"/>
                <a:gd name="connsiteY86" fmla="*/ 2280 h 77871"/>
                <a:gd name="connsiteX87" fmla="*/ 256180 w 755113"/>
                <a:gd name="connsiteY87" fmla="*/ 56 h 77871"/>
                <a:gd name="connsiteX88" fmla="*/ 264832 w 755113"/>
                <a:gd name="connsiteY88" fmla="*/ 970 h 77871"/>
                <a:gd name="connsiteX89" fmla="*/ 263431 w 755113"/>
                <a:gd name="connsiteY89" fmla="*/ 9074 h 77871"/>
                <a:gd name="connsiteX90" fmla="*/ 258008 w 755113"/>
                <a:gd name="connsiteY90" fmla="*/ 8525 h 77871"/>
                <a:gd name="connsiteX91" fmla="*/ 252037 w 755113"/>
                <a:gd name="connsiteY91" fmla="*/ 10323 h 77871"/>
                <a:gd name="connsiteX92" fmla="*/ 250269 w 755113"/>
                <a:gd name="connsiteY92" fmla="*/ 17056 h 77871"/>
                <a:gd name="connsiteX93" fmla="*/ 250269 w 755113"/>
                <a:gd name="connsiteY93" fmla="*/ 22113 h 77871"/>
                <a:gd name="connsiteX94" fmla="*/ 260933 w 755113"/>
                <a:gd name="connsiteY94" fmla="*/ 22113 h 77871"/>
                <a:gd name="connsiteX95" fmla="*/ 260933 w 755113"/>
                <a:gd name="connsiteY95" fmla="*/ 29304 h 77871"/>
                <a:gd name="connsiteX96" fmla="*/ 250269 w 755113"/>
                <a:gd name="connsiteY96" fmla="*/ 29304 h 77871"/>
                <a:gd name="connsiteX97" fmla="*/ 250269 w 755113"/>
                <a:gd name="connsiteY97" fmla="*/ 76709 h 77871"/>
                <a:gd name="connsiteX98" fmla="*/ 241069 w 755113"/>
                <a:gd name="connsiteY98" fmla="*/ 76709 h 77871"/>
                <a:gd name="connsiteX99" fmla="*/ 264655 w 755113"/>
                <a:gd name="connsiteY99" fmla="*/ 49411 h 77871"/>
                <a:gd name="connsiteX100" fmla="*/ 273125 w 755113"/>
                <a:gd name="connsiteY100" fmla="*/ 26927 h 77871"/>
                <a:gd name="connsiteX101" fmla="*/ 290308 w 755113"/>
                <a:gd name="connsiteY101" fmla="*/ 20895 h 77871"/>
                <a:gd name="connsiteX102" fmla="*/ 308679 w 755113"/>
                <a:gd name="connsiteY102" fmla="*/ 28267 h 77871"/>
                <a:gd name="connsiteX103" fmla="*/ 315839 w 755113"/>
                <a:gd name="connsiteY103" fmla="*/ 48619 h 77871"/>
                <a:gd name="connsiteX104" fmla="*/ 312670 w 755113"/>
                <a:gd name="connsiteY104" fmla="*/ 65223 h 77871"/>
                <a:gd name="connsiteX105" fmla="*/ 303469 w 755113"/>
                <a:gd name="connsiteY105" fmla="*/ 74607 h 77871"/>
                <a:gd name="connsiteX106" fmla="*/ 290308 w 755113"/>
                <a:gd name="connsiteY106" fmla="*/ 77928 h 77871"/>
                <a:gd name="connsiteX107" fmla="*/ 271724 w 755113"/>
                <a:gd name="connsiteY107" fmla="*/ 70585 h 77871"/>
                <a:gd name="connsiteX108" fmla="*/ 264655 w 755113"/>
                <a:gd name="connsiteY108" fmla="*/ 49411 h 77871"/>
                <a:gd name="connsiteX109" fmla="*/ 274161 w 755113"/>
                <a:gd name="connsiteY109" fmla="*/ 49411 h 77871"/>
                <a:gd name="connsiteX110" fmla="*/ 278761 w 755113"/>
                <a:gd name="connsiteY110" fmla="*/ 65101 h 77871"/>
                <a:gd name="connsiteX111" fmla="*/ 290308 w 755113"/>
                <a:gd name="connsiteY111" fmla="*/ 70311 h 77871"/>
                <a:gd name="connsiteX112" fmla="*/ 301763 w 755113"/>
                <a:gd name="connsiteY112" fmla="*/ 65071 h 77871"/>
                <a:gd name="connsiteX113" fmla="*/ 306333 w 755113"/>
                <a:gd name="connsiteY113" fmla="*/ 49107 h 77871"/>
                <a:gd name="connsiteX114" fmla="*/ 301733 w 755113"/>
                <a:gd name="connsiteY114" fmla="*/ 33752 h 77871"/>
                <a:gd name="connsiteX115" fmla="*/ 290308 w 755113"/>
                <a:gd name="connsiteY115" fmla="*/ 28511 h 77871"/>
                <a:gd name="connsiteX116" fmla="*/ 278761 w 755113"/>
                <a:gd name="connsiteY116" fmla="*/ 33721 h 77871"/>
                <a:gd name="connsiteX117" fmla="*/ 274161 w 755113"/>
                <a:gd name="connsiteY117" fmla="*/ 49411 h 77871"/>
                <a:gd name="connsiteX118" fmla="*/ 326565 w 755113"/>
                <a:gd name="connsiteY118" fmla="*/ 76709 h 77871"/>
                <a:gd name="connsiteX119" fmla="*/ 326565 w 755113"/>
                <a:gd name="connsiteY119" fmla="*/ 22113 h 77871"/>
                <a:gd name="connsiteX120" fmla="*/ 334913 w 755113"/>
                <a:gd name="connsiteY120" fmla="*/ 22113 h 77871"/>
                <a:gd name="connsiteX121" fmla="*/ 334913 w 755113"/>
                <a:gd name="connsiteY121" fmla="*/ 30400 h 77871"/>
                <a:gd name="connsiteX122" fmla="*/ 340793 w 755113"/>
                <a:gd name="connsiteY122" fmla="*/ 22723 h 77871"/>
                <a:gd name="connsiteX123" fmla="*/ 346734 w 755113"/>
                <a:gd name="connsiteY123" fmla="*/ 20895 h 77871"/>
                <a:gd name="connsiteX124" fmla="*/ 356239 w 755113"/>
                <a:gd name="connsiteY124" fmla="*/ 23880 h 77871"/>
                <a:gd name="connsiteX125" fmla="*/ 353071 w 755113"/>
                <a:gd name="connsiteY125" fmla="*/ 32472 h 77871"/>
                <a:gd name="connsiteX126" fmla="*/ 346246 w 755113"/>
                <a:gd name="connsiteY126" fmla="*/ 30461 h 77871"/>
                <a:gd name="connsiteX127" fmla="*/ 340823 w 755113"/>
                <a:gd name="connsiteY127" fmla="*/ 32289 h 77871"/>
                <a:gd name="connsiteX128" fmla="*/ 337350 w 755113"/>
                <a:gd name="connsiteY128" fmla="*/ 37346 h 77871"/>
                <a:gd name="connsiteX129" fmla="*/ 335827 w 755113"/>
                <a:gd name="connsiteY129" fmla="*/ 48132 h 77871"/>
                <a:gd name="connsiteX130" fmla="*/ 335827 w 755113"/>
                <a:gd name="connsiteY130" fmla="*/ 76709 h 77871"/>
                <a:gd name="connsiteX131" fmla="*/ 326565 w 755113"/>
                <a:gd name="connsiteY131" fmla="*/ 76709 h 77871"/>
                <a:gd name="connsiteX132" fmla="*/ 371804 w 755113"/>
                <a:gd name="connsiteY132" fmla="*/ 76709 h 77871"/>
                <a:gd name="connsiteX133" fmla="*/ 355108 w 755113"/>
                <a:gd name="connsiteY133" fmla="*/ 22113 h 77871"/>
                <a:gd name="connsiteX134" fmla="*/ 364675 w 755113"/>
                <a:gd name="connsiteY134" fmla="*/ 22113 h 77871"/>
                <a:gd name="connsiteX135" fmla="*/ 373388 w 755113"/>
                <a:gd name="connsiteY135" fmla="*/ 53615 h 77871"/>
                <a:gd name="connsiteX136" fmla="*/ 376617 w 755113"/>
                <a:gd name="connsiteY136" fmla="*/ 65376 h 77871"/>
                <a:gd name="connsiteX137" fmla="*/ 379420 w 755113"/>
                <a:gd name="connsiteY137" fmla="*/ 54103 h 77871"/>
                <a:gd name="connsiteX138" fmla="*/ 388135 w 755113"/>
                <a:gd name="connsiteY138" fmla="*/ 22113 h 77871"/>
                <a:gd name="connsiteX139" fmla="*/ 397638 w 755113"/>
                <a:gd name="connsiteY139" fmla="*/ 22113 h 77871"/>
                <a:gd name="connsiteX140" fmla="*/ 405804 w 755113"/>
                <a:gd name="connsiteY140" fmla="*/ 53798 h 77871"/>
                <a:gd name="connsiteX141" fmla="*/ 408546 w 755113"/>
                <a:gd name="connsiteY141" fmla="*/ 64218 h 77871"/>
                <a:gd name="connsiteX142" fmla="*/ 411654 w 755113"/>
                <a:gd name="connsiteY142" fmla="*/ 53677 h 77871"/>
                <a:gd name="connsiteX143" fmla="*/ 421036 w 755113"/>
                <a:gd name="connsiteY143" fmla="*/ 22113 h 77871"/>
                <a:gd name="connsiteX144" fmla="*/ 429994 w 755113"/>
                <a:gd name="connsiteY144" fmla="*/ 22113 h 77871"/>
                <a:gd name="connsiteX145" fmla="*/ 412933 w 755113"/>
                <a:gd name="connsiteY145" fmla="*/ 76709 h 77871"/>
                <a:gd name="connsiteX146" fmla="*/ 403367 w 755113"/>
                <a:gd name="connsiteY146" fmla="*/ 76709 h 77871"/>
                <a:gd name="connsiteX147" fmla="*/ 394655 w 755113"/>
                <a:gd name="connsiteY147" fmla="*/ 43988 h 77871"/>
                <a:gd name="connsiteX148" fmla="*/ 392522 w 755113"/>
                <a:gd name="connsiteY148" fmla="*/ 34727 h 77871"/>
                <a:gd name="connsiteX149" fmla="*/ 381492 w 755113"/>
                <a:gd name="connsiteY149" fmla="*/ 76709 h 77871"/>
                <a:gd name="connsiteX150" fmla="*/ 371804 w 755113"/>
                <a:gd name="connsiteY150" fmla="*/ 76709 h 77871"/>
                <a:gd name="connsiteX151" fmla="*/ 473433 w 755113"/>
                <a:gd name="connsiteY151" fmla="*/ 69945 h 77871"/>
                <a:gd name="connsiteX152" fmla="*/ 463500 w 755113"/>
                <a:gd name="connsiteY152" fmla="*/ 76130 h 77871"/>
                <a:gd name="connsiteX153" fmla="*/ 453326 w 755113"/>
                <a:gd name="connsiteY153" fmla="*/ 77928 h 77871"/>
                <a:gd name="connsiteX154" fmla="*/ 439462 w 755113"/>
                <a:gd name="connsiteY154" fmla="*/ 73541 h 77871"/>
                <a:gd name="connsiteX155" fmla="*/ 434619 w 755113"/>
                <a:gd name="connsiteY155" fmla="*/ 62329 h 77871"/>
                <a:gd name="connsiteX156" fmla="*/ 436448 w 755113"/>
                <a:gd name="connsiteY156" fmla="*/ 54987 h 77871"/>
                <a:gd name="connsiteX157" fmla="*/ 441229 w 755113"/>
                <a:gd name="connsiteY157" fmla="*/ 49655 h 77871"/>
                <a:gd name="connsiteX158" fmla="*/ 447901 w 755113"/>
                <a:gd name="connsiteY158" fmla="*/ 46608 h 77871"/>
                <a:gd name="connsiteX159" fmla="*/ 456130 w 755113"/>
                <a:gd name="connsiteY159" fmla="*/ 45268 h 77871"/>
                <a:gd name="connsiteX160" fmla="*/ 472641 w 755113"/>
                <a:gd name="connsiteY160" fmla="*/ 42038 h 77871"/>
                <a:gd name="connsiteX161" fmla="*/ 472703 w 755113"/>
                <a:gd name="connsiteY161" fmla="*/ 39662 h 77871"/>
                <a:gd name="connsiteX162" fmla="*/ 470083 w 755113"/>
                <a:gd name="connsiteY162" fmla="*/ 31680 h 77871"/>
                <a:gd name="connsiteX163" fmla="*/ 459542 w 755113"/>
                <a:gd name="connsiteY163" fmla="*/ 28511 h 77871"/>
                <a:gd name="connsiteX164" fmla="*/ 449914 w 755113"/>
                <a:gd name="connsiteY164" fmla="*/ 30796 h 77871"/>
                <a:gd name="connsiteX165" fmla="*/ 445285 w 755113"/>
                <a:gd name="connsiteY165" fmla="*/ 38931 h 77871"/>
                <a:gd name="connsiteX166" fmla="*/ 436265 w 755113"/>
                <a:gd name="connsiteY166" fmla="*/ 37712 h 77871"/>
                <a:gd name="connsiteX167" fmla="*/ 440316 w 755113"/>
                <a:gd name="connsiteY167" fmla="*/ 28298 h 77871"/>
                <a:gd name="connsiteX168" fmla="*/ 448482 w 755113"/>
                <a:gd name="connsiteY168" fmla="*/ 22814 h 77871"/>
                <a:gd name="connsiteX169" fmla="*/ 460883 w 755113"/>
                <a:gd name="connsiteY169" fmla="*/ 20895 h 77871"/>
                <a:gd name="connsiteX170" fmla="*/ 472243 w 755113"/>
                <a:gd name="connsiteY170" fmla="*/ 22540 h 77871"/>
                <a:gd name="connsiteX171" fmla="*/ 478643 w 755113"/>
                <a:gd name="connsiteY171" fmla="*/ 26683 h 77871"/>
                <a:gd name="connsiteX172" fmla="*/ 481536 w 755113"/>
                <a:gd name="connsiteY172" fmla="*/ 32959 h 77871"/>
                <a:gd name="connsiteX173" fmla="*/ 482024 w 755113"/>
                <a:gd name="connsiteY173" fmla="*/ 41490 h 77871"/>
                <a:gd name="connsiteX174" fmla="*/ 482024 w 755113"/>
                <a:gd name="connsiteY174" fmla="*/ 53859 h 77871"/>
                <a:gd name="connsiteX175" fmla="*/ 482605 w 755113"/>
                <a:gd name="connsiteY175" fmla="*/ 70159 h 77871"/>
                <a:gd name="connsiteX176" fmla="*/ 484948 w 755113"/>
                <a:gd name="connsiteY176" fmla="*/ 76709 h 77871"/>
                <a:gd name="connsiteX177" fmla="*/ 475262 w 755113"/>
                <a:gd name="connsiteY177" fmla="*/ 76709 h 77871"/>
                <a:gd name="connsiteX178" fmla="*/ 473433 w 755113"/>
                <a:gd name="connsiteY178" fmla="*/ 69945 h 77871"/>
                <a:gd name="connsiteX179" fmla="*/ 472641 w 755113"/>
                <a:gd name="connsiteY179" fmla="*/ 49290 h 77871"/>
                <a:gd name="connsiteX180" fmla="*/ 457530 w 755113"/>
                <a:gd name="connsiteY180" fmla="*/ 52823 h 77871"/>
                <a:gd name="connsiteX181" fmla="*/ 449457 w 755113"/>
                <a:gd name="connsiteY181" fmla="*/ 54652 h 77871"/>
                <a:gd name="connsiteX182" fmla="*/ 445799 w 755113"/>
                <a:gd name="connsiteY182" fmla="*/ 57668 h 77871"/>
                <a:gd name="connsiteX183" fmla="*/ 444489 w 755113"/>
                <a:gd name="connsiteY183" fmla="*/ 62085 h 77871"/>
                <a:gd name="connsiteX184" fmla="*/ 447293 w 755113"/>
                <a:gd name="connsiteY184" fmla="*/ 68209 h 77871"/>
                <a:gd name="connsiteX185" fmla="*/ 455521 w 755113"/>
                <a:gd name="connsiteY185" fmla="*/ 70677 h 77871"/>
                <a:gd name="connsiteX186" fmla="*/ 465025 w 755113"/>
                <a:gd name="connsiteY186" fmla="*/ 68331 h 77871"/>
                <a:gd name="connsiteX187" fmla="*/ 471179 w 755113"/>
                <a:gd name="connsiteY187" fmla="*/ 61964 h 77871"/>
                <a:gd name="connsiteX188" fmla="*/ 472641 w 755113"/>
                <a:gd name="connsiteY188" fmla="*/ 52702 h 77871"/>
                <a:gd name="connsiteX189" fmla="*/ 472641 w 755113"/>
                <a:gd name="connsiteY189" fmla="*/ 49290 h 77871"/>
                <a:gd name="connsiteX190" fmla="*/ 496222 w 755113"/>
                <a:gd name="connsiteY190" fmla="*/ 76709 h 77871"/>
                <a:gd name="connsiteX191" fmla="*/ 496222 w 755113"/>
                <a:gd name="connsiteY191" fmla="*/ 22113 h 77871"/>
                <a:gd name="connsiteX192" fmla="*/ 504572 w 755113"/>
                <a:gd name="connsiteY192" fmla="*/ 22113 h 77871"/>
                <a:gd name="connsiteX193" fmla="*/ 504572 w 755113"/>
                <a:gd name="connsiteY193" fmla="*/ 30400 h 77871"/>
                <a:gd name="connsiteX194" fmla="*/ 510452 w 755113"/>
                <a:gd name="connsiteY194" fmla="*/ 22723 h 77871"/>
                <a:gd name="connsiteX195" fmla="*/ 516392 w 755113"/>
                <a:gd name="connsiteY195" fmla="*/ 20895 h 77871"/>
                <a:gd name="connsiteX196" fmla="*/ 525899 w 755113"/>
                <a:gd name="connsiteY196" fmla="*/ 23880 h 77871"/>
                <a:gd name="connsiteX197" fmla="*/ 522729 w 755113"/>
                <a:gd name="connsiteY197" fmla="*/ 32472 h 77871"/>
                <a:gd name="connsiteX198" fmla="*/ 515904 w 755113"/>
                <a:gd name="connsiteY198" fmla="*/ 30461 h 77871"/>
                <a:gd name="connsiteX199" fmla="*/ 510484 w 755113"/>
                <a:gd name="connsiteY199" fmla="*/ 32289 h 77871"/>
                <a:gd name="connsiteX200" fmla="*/ 507009 w 755113"/>
                <a:gd name="connsiteY200" fmla="*/ 37346 h 77871"/>
                <a:gd name="connsiteX201" fmla="*/ 505484 w 755113"/>
                <a:gd name="connsiteY201" fmla="*/ 48132 h 77871"/>
                <a:gd name="connsiteX202" fmla="*/ 505484 w 755113"/>
                <a:gd name="connsiteY202" fmla="*/ 76709 h 77871"/>
                <a:gd name="connsiteX203" fmla="*/ 496222 w 755113"/>
                <a:gd name="connsiteY203" fmla="*/ 76709 h 77871"/>
                <a:gd name="connsiteX204" fmla="*/ 566811 w 755113"/>
                <a:gd name="connsiteY204" fmla="*/ 76709 h 77871"/>
                <a:gd name="connsiteX205" fmla="*/ 566811 w 755113"/>
                <a:gd name="connsiteY205" fmla="*/ 69824 h 77871"/>
                <a:gd name="connsiteX206" fmla="*/ 551579 w 755113"/>
                <a:gd name="connsiteY206" fmla="*/ 77928 h 77871"/>
                <a:gd name="connsiteX207" fmla="*/ 539575 w 755113"/>
                <a:gd name="connsiteY207" fmla="*/ 74333 h 77871"/>
                <a:gd name="connsiteX208" fmla="*/ 531074 w 755113"/>
                <a:gd name="connsiteY208" fmla="*/ 64279 h 77871"/>
                <a:gd name="connsiteX209" fmla="*/ 528056 w 755113"/>
                <a:gd name="connsiteY209" fmla="*/ 49472 h 77871"/>
                <a:gd name="connsiteX210" fmla="*/ 530801 w 755113"/>
                <a:gd name="connsiteY210" fmla="*/ 34635 h 77871"/>
                <a:gd name="connsiteX211" fmla="*/ 538963 w 755113"/>
                <a:gd name="connsiteY211" fmla="*/ 24429 h 77871"/>
                <a:gd name="connsiteX212" fmla="*/ 551150 w 755113"/>
                <a:gd name="connsiteY212" fmla="*/ 20895 h 77871"/>
                <a:gd name="connsiteX213" fmla="*/ 559924 w 755113"/>
                <a:gd name="connsiteY213" fmla="*/ 22967 h 77871"/>
                <a:gd name="connsiteX214" fmla="*/ 566202 w 755113"/>
                <a:gd name="connsiteY214" fmla="*/ 28390 h 77871"/>
                <a:gd name="connsiteX215" fmla="*/ 566202 w 755113"/>
                <a:gd name="connsiteY215" fmla="*/ 1335 h 77871"/>
                <a:gd name="connsiteX216" fmla="*/ 575402 w 755113"/>
                <a:gd name="connsiteY216" fmla="*/ 1335 h 77871"/>
                <a:gd name="connsiteX217" fmla="*/ 575402 w 755113"/>
                <a:gd name="connsiteY217" fmla="*/ 76709 h 77871"/>
                <a:gd name="connsiteX218" fmla="*/ 566811 w 755113"/>
                <a:gd name="connsiteY218" fmla="*/ 76709 h 77871"/>
                <a:gd name="connsiteX219" fmla="*/ 537563 w 755113"/>
                <a:gd name="connsiteY219" fmla="*/ 49472 h 77871"/>
                <a:gd name="connsiteX220" fmla="*/ 541981 w 755113"/>
                <a:gd name="connsiteY220" fmla="*/ 65132 h 77871"/>
                <a:gd name="connsiteX221" fmla="*/ 552429 w 755113"/>
                <a:gd name="connsiteY221" fmla="*/ 70311 h 77871"/>
                <a:gd name="connsiteX222" fmla="*/ 562759 w 755113"/>
                <a:gd name="connsiteY222" fmla="*/ 65376 h 77871"/>
                <a:gd name="connsiteX223" fmla="*/ 566994 w 755113"/>
                <a:gd name="connsiteY223" fmla="*/ 50203 h 77871"/>
                <a:gd name="connsiteX224" fmla="*/ 562665 w 755113"/>
                <a:gd name="connsiteY224" fmla="*/ 33782 h 77871"/>
                <a:gd name="connsiteX225" fmla="*/ 552004 w 755113"/>
                <a:gd name="connsiteY225" fmla="*/ 28511 h 77871"/>
                <a:gd name="connsiteX226" fmla="*/ 541705 w 755113"/>
                <a:gd name="connsiteY226" fmla="*/ 33569 h 77871"/>
                <a:gd name="connsiteX227" fmla="*/ 537563 w 755113"/>
                <a:gd name="connsiteY227" fmla="*/ 49472 h 77871"/>
                <a:gd name="connsiteX228" fmla="*/ 620318 w 755113"/>
                <a:gd name="connsiteY228" fmla="*/ 76709 h 77871"/>
                <a:gd name="connsiteX229" fmla="*/ 620318 w 755113"/>
                <a:gd name="connsiteY229" fmla="*/ 1335 h 77871"/>
                <a:gd name="connsiteX230" fmla="*/ 630555 w 755113"/>
                <a:gd name="connsiteY230" fmla="*/ 1335 h 77871"/>
                <a:gd name="connsiteX231" fmla="*/ 670098 w 755113"/>
                <a:gd name="connsiteY231" fmla="*/ 60501 h 77871"/>
                <a:gd name="connsiteX232" fmla="*/ 670098 w 755113"/>
                <a:gd name="connsiteY232" fmla="*/ 1335 h 77871"/>
                <a:gd name="connsiteX233" fmla="*/ 679668 w 755113"/>
                <a:gd name="connsiteY233" fmla="*/ 1335 h 77871"/>
                <a:gd name="connsiteX234" fmla="*/ 679668 w 755113"/>
                <a:gd name="connsiteY234" fmla="*/ 76709 h 77871"/>
                <a:gd name="connsiteX235" fmla="*/ 669431 w 755113"/>
                <a:gd name="connsiteY235" fmla="*/ 76709 h 77871"/>
                <a:gd name="connsiteX236" fmla="*/ 629884 w 755113"/>
                <a:gd name="connsiteY236" fmla="*/ 17483 h 77871"/>
                <a:gd name="connsiteX237" fmla="*/ 629884 w 755113"/>
                <a:gd name="connsiteY237" fmla="*/ 76709 h 77871"/>
                <a:gd name="connsiteX238" fmla="*/ 620318 w 755113"/>
                <a:gd name="connsiteY238" fmla="*/ 76709 h 77871"/>
                <a:gd name="connsiteX239" fmla="*/ 696355 w 755113"/>
                <a:gd name="connsiteY239" fmla="*/ 76709 h 77871"/>
                <a:gd name="connsiteX240" fmla="*/ 696355 w 755113"/>
                <a:gd name="connsiteY240" fmla="*/ 1335 h 77871"/>
                <a:gd name="connsiteX241" fmla="*/ 706591 w 755113"/>
                <a:gd name="connsiteY241" fmla="*/ 1335 h 77871"/>
                <a:gd name="connsiteX242" fmla="*/ 746138 w 755113"/>
                <a:gd name="connsiteY242" fmla="*/ 60501 h 77871"/>
                <a:gd name="connsiteX243" fmla="*/ 746138 w 755113"/>
                <a:gd name="connsiteY243" fmla="*/ 1335 h 77871"/>
                <a:gd name="connsiteX244" fmla="*/ 755704 w 755113"/>
                <a:gd name="connsiteY244" fmla="*/ 1335 h 77871"/>
                <a:gd name="connsiteX245" fmla="*/ 755704 w 755113"/>
                <a:gd name="connsiteY245" fmla="*/ 76709 h 77871"/>
                <a:gd name="connsiteX246" fmla="*/ 745467 w 755113"/>
                <a:gd name="connsiteY246" fmla="*/ 76709 h 77871"/>
                <a:gd name="connsiteX247" fmla="*/ 705920 w 755113"/>
                <a:gd name="connsiteY247" fmla="*/ 17483 h 77871"/>
                <a:gd name="connsiteX248" fmla="*/ 705920 w 755113"/>
                <a:gd name="connsiteY248" fmla="*/ 76709 h 77871"/>
                <a:gd name="connsiteX249" fmla="*/ 696355 w 755113"/>
                <a:gd name="connsiteY249" fmla="*/ 76709 h 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755113" h="77871">
                  <a:moveTo>
                    <a:pt x="591" y="76709"/>
                  </a:moveTo>
                  <a:lnTo>
                    <a:pt x="591" y="1335"/>
                  </a:lnTo>
                  <a:lnTo>
                    <a:pt x="51408" y="1335"/>
                  </a:lnTo>
                  <a:lnTo>
                    <a:pt x="51408" y="10231"/>
                  </a:lnTo>
                  <a:lnTo>
                    <a:pt x="10522" y="10231"/>
                  </a:lnTo>
                  <a:lnTo>
                    <a:pt x="10522" y="33569"/>
                  </a:lnTo>
                  <a:lnTo>
                    <a:pt x="45925" y="33569"/>
                  </a:lnTo>
                  <a:lnTo>
                    <a:pt x="45925" y="42465"/>
                  </a:lnTo>
                  <a:lnTo>
                    <a:pt x="10522" y="42465"/>
                  </a:lnTo>
                  <a:lnTo>
                    <a:pt x="10522" y="76709"/>
                  </a:lnTo>
                  <a:lnTo>
                    <a:pt x="591" y="76709"/>
                  </a:lnTo>
                  <a:close/>
                  <a:moveTo>
                    <a:pt x="100553" y="59100"/>
                  </a:moveTo>
                  <a:lnTo>
                    <a:pt x="110119" y="60318"/>
                  </a:lnTo>
                  <a:cubicBezTo>
                    <a:pt x="108616" y="65883"/>
                    <a:pt x="105823" y="70210"/>
                    <a:pt x="101740" y="73297"/>
                  </a:cubicBezTo>
                  <a:cubicBezTo>
                    <a:pt x="97658" y="76384"/>
                    <a:pt x="92448" y="77928"/>
                    <a:pt x="86111" y="77928"/>
                  </a:cubicBezTo>
                  <a:cubicBezTo>
                    <a:pt x="78149" y="77928"/>
                    <a:pt x="71822" y="75470"/>
                    <a:pt x="67131" y="70555"/>
                  </a:cubicBezTo>
                  <a:cubicBezTo>
                    <a:pt x="62439" y="65639"/>
                    <a:pt x="60093" y="58754"/>
                    <a:pt x="60093" y="49899"/>
                  </a:cubicBezTo>
                  <a:cubicBezTo>
                    <a:pt x="60093" y="40677"/>
                    <a:pt x="62460" y="33538"/>
                    <a:pt x="67192" y="28481"/>
                  </a:cubicBezTo>
                  <a:cubicBezTo>
                    <a:pt x="71924" y="23423"/>
                    <a:pt x="78068" y="20895"/>
                    <a:pt x="85624" y="20895"/>
                  </a:cubicBezTo>
                  <a:cubicBezTo>
                    <a:pt x="92936" y="20895"/>
                    <a:pt x="98897" y="23373"/>
                    <a:pt x="103508" y="28329"/>
                  </a:cubicBezTo>
                  <a:cubicBezTo>
                    <a:pt x="108118" y="33284"/>
                    <a:pt x="110423" y="40271"/>
                    <a:pt x="110423" y="49290"/>
                  </a:cubicBezTo>
                  <a:cubicBezTo>
                    <a:pt x="110423" y="49858"/>
                    <a:pt x="110403" y="50691"/>
                    <a:pt x="110363" y="51788"/>
                  </a:cubicBezTo>
                  <a:lnTo>
                    <a:pt x="69660" y="51788"/>
                  </a:lnTo>
                  <a:cubicBezTo>
                    <a:pt x="70025" y="57759"/>
                    <a:pt x="71731" y="62339"/>
                    <a:pt x="74778" y="65528"/>
                  </a:cubicBezTo>
                  <a:cubicBezTo>
                    <a:pt x="77825" y="68717"/>
                    <a:pt x="81623" y="70311"/>
                    <a:pt x="86172" y="70311"/>
                  </a:cubicBezTo>
                  <a:cubicBezTo>
                    <a:pt x="89585" y="70311"/>
                    <a:pt x="92489" y="69428"/>
                    <a:pt x="94886" y="67661"/>
                  </a:cubicBezTo>
                  <a:cubicBezTo>
                    <a:pt x="97282" y="65894"/>
                    <a:pt x="99171" y="63040"/>
                    <a:pt x="100553" y="59100"/>
                  </a:cubicBezTo>
                  <a:close/>
                  <a:moveTo>
                    <a:pt x="70208" y="44171"/>
                  </a:moveTo>
                  <a:lnTo>
                    <a:pt x="100674" y="44171"/>
                  </a:lnTo>
                  <a:cubicBezTo>
                    <a:pt x="100268" y="39581"/>
                    <a:pt x="99110" y="36128"/>
                    <a:pt x="97201" y="33812"/>
                  </a:cubicBezTo>
                  <a:cubicBezTo>
                    <a:pt x="94236" y="30278"/>
                    <a:pt x="90397" y="28511"/>
                    <a:pt x="85685" y="28511"/>
                  </a:cubicBezTo>
                  <a:cubicBezTo>
                    <a:pt x="81460" y="28511"/>
                    <a:pt x="77896" y="29933"/>
                    <a:pt x="74991" y="32777"/>
                  </a:cubicBezTo>
                  <a:cubicBezTo>
                    <a:pt x="72087" y="35620"/>
                    <a:pt x="70492" y="39418"/>
                    <a:pt x="70208" y="44171"/>
                  </a:cubicBezTo>
                  <a:close/>
                  <a:moveTo>
                    <a:pt x="159111" y="59100"/>
                  </a:moveTo>
                  <a:lnTo>
                    <a:pt x="168677" y="60318"/>
                  </a:lnTo>
                  <a:cubicBezTo>
                    <a:pt x="167174" y="65883"/>
                    <a:pt x="164381" y="70210"/>
                    <a:pt x="160299" y="73297"/>
                  </a:cubicBezTo>
                  <a:cubicBezTo>
                    <a:pt x="156216" y="76384"/>
                    <a:pt x="151006" y="77928"/>
                    <a:pt x="144669" y="77928"/>
                  </a:cubicBezTo>
                  <a:cubicBezTo>
                    <a:pt x="136707" y="77928"/>
                    <a:pt x="130381" y="75470"/>
                    <a:pt x="125689" y="70555"/>
                  </a:cubicBezTo>
                  <a:cubicBezTo>
                    <a:pt x="120997" y="65639"/>
                    <a:pt x="118651" y="58754"/>
                    <a:pt x="118651" y="49899"/>
                  </a:cubicBezTo>
                  <a:cubicBezTo>
                    <a:pt x="118651" y="40677"/>
                    <a:pt x="121018" y="33538"/>
                    <a:pt x="125750" y="28481"/>
                  </a:cubicBezTo>
                  <a:cubicBezTo>
                    <a:pt x="130482" y="23423"/>
                    <a:pt x="136626" y="20895"/>
                    <a:pt x="144182" y="20895"/>
                  </a:cubicBezTo>
                  <a:cubicBezTo>
                    <a:pt x="151494" y="20895"/>
                    <a:pt x="157455" y="23373"/>
                    <a:pt x="162066" y="28329"/>
                  </a:cubicBezTo>
                  <a:cubicBezTo>
                    <a:pt x="166676" y="33284"/>
                    <a:pt x="168982" y="40271"/>
                    <a:pt x="168982" y="49290"/>
                  </a:cubicBezTo>
                  <a:cubicBezTo>
                    <a:pt x="168982" y="49858"/>
                    <a:pt x="168961" y="50691"/>
                    <a:pt x="168921" y="51788"/>
                  </a:cubicBezTo>
                  <a:lnTo>
                    <a:pt x="128218" y="51788"/>
                  </a:lnTo>
                  <a:cubicBezTo>
                    <a:pt x="128583" y="57759"/>
                    <a:pt x="130289" y="62339"/>
                    <a:pt x="133336" y="65528"/>
                  </a:cubicBezTo>
                  <a:cubicBezTo>
                    <a:pt x="136383" y="68717"/>
                    <a:pt x="140181" y="70311"/>
                    <a:pt x="144731" y="70311"/>
                  </a:cubicBezTo>
                  <a:cubicBezTo>
                    <a:pt x="148143" y="70311"/>
                    <a:pt x="151047" y="69428"/>
                    <a:pt x="153444" y="67661"/>
                  </a:cubicBezTo>
                  <a:cubicBezTo>
                    <a:pt x="155840" y="65894"/>
                    <a:pt x="157729" y="63040"/>
                    <a:pt x="159111" y="59100"/>
                  </a:cubicBezTo>
                  <a:close/>
                  <a:moveTo>
                    <a:pt x="128766" y="44171"/>
                  </a:moveTo>
                  <a:lnTo>
                    <a:pt x="159232" y="44171"/>
                  </a:lnTo>
                  <a:cubicBezTo>
                    <a:pt x="158826" y="39581"/>
                    <a:pt x="157669" y="36128"/>
                    <a:pt x="155759" y="33812"/>
                  </a:cubicBezTo>
                  <a:cubicBezTo>
                    <a:pt x="152794" y="30278"/>
                    <a:pt x="148955" y="28511"/>
                    <a:pt x="144243" y="28511"/>
                  </a:cubicBezTo>
                  <a:cubicBezTo>
                    <a:pt x="140019" y="28511"/>
                    <a:pt x="136454" y="29933"/>
                    <a:pt x="133549" y="32777"/>
                  </a:cubicBezTo>
                  <a:cubicBezTo>
                    <a:pt x="130645" y="35620"/>
                    <a:pt x="129050" y="39418"/>
                    <a:pt x="128766" y="44171"/>
                  </a:cubicBezTo>
                  <a:close/>
                  <a:moveTo>
                    <a:pt x="215719" y="76709"/>
                  </a:moveTo>
                  <a:lnTo>
                    <a:pt x="215719" y="69824"/>
                  </a:lnTo>
                  <a:cubicBezTo>
                    <a:pt x="212266" y="75226"/>
                    <a:pt x="207188" y="77928"/>
                    <a:pt x="200486" y="77928"/>
                  </a:cubicBezTo>
                  <a:cubicBezTo>
                    <a:pt x="196139" y="77928"/>
                    <a:pt x="192138" y="76729"/>
                    <a:pt x="188482" y="74333"/>
                  </a:cubicBezTo>
                  <a:cubicBezTo>
                    <a:pt x="184826" y="71936"/>
                    <a:pt x="181993" y="68585"/>
                    <a:pt x="179982" y="64279"/>
                  </a:cubicBezTo>
                  <a:cubicBezTo>
                    <a:pt x="177971" y="59973"/>
                    <a:pt x="176966" y="55037"/>
                    <a:pt x="176966" y="49472"/>
                  </a:cubicBezTo>
                  <a:cubicBezTo>
                    <a:pt x="176966" y="44029"/>
                    <a:pt x="177880" y="39083"/>
                    <a:pt x="179708" y="34635"/>
                  </a:cubicBezTo>
                  <a:cubicBezTo>
                    <a:pt x="181535" y="30187"/>
                    <a:pt x="184257" y="26785"/>
                    <a:pt x="187873" y="24429"/>
                  </a:cubicBezTo>
                  <a:cubicBezTo>
                    <a:pt x="191488" y="22073"/>
                    <a:pt x="195550" y="20895"/>
                    <a:pt x="200059" y="20895"/>
                  </a:cubicBezTo>
                  <a:cubicBezTo>
                    <a:pt x="203350" y="20895"/>
                    <a:pt x="206274" y="21585"/>
                    <a:pt x="208834" y="22967"/>
                  </a:cubicBezTo>
                  <a:cubicBezTo>
                    <a:pt x="211393" y="24348"/>
                    <a:pt x="213484" y="26155"/>
                    <a:pt x="215109" y="28390"/>
                  </a:cubicBezTo>
                  <a:lnTo>
                    <a:pt x="215109" y="1335"/>
                  </a:lnTo>
                  <a:lnTo>
                    <a:pt x="224310" y="1335"/>
                  </a:lnTo>
                  <a:lnTo>
                    <a:pt x="224310" y="76709"/>
                  </a:lnTo>
                  <a:lnTo>
                    <a:pt x="215719" y="76709"/>
                  </a:lnTo>
                  <a:close/>
                  <a:moveTo>
                    <a:pt x="186471" y="49472"/>
                  </a:moveTo>
                  <a:cubicBezTo>
                    <a:pt x="186471" y="56459"/>
                    <a:pt x="187944" y="61679"/>
                    <a:pt x="190889" y="65132"/>
                  </a:cubicBezTo>
                  <a:cubicBezTo>
                    <a:pt x="193834" y="68585"/>
                    <a:pt x="197317" y="70311"/>
                    <a:pt x="201339" y="70311"/>
                  </a:cubicBezTo>
                  <a:cubicBezTo>
                    <a:pt x="205401" y="70311"/>
                    <a:pt x="208844" y="68666"/>
                    <a:pt x="211667" y="65376"/>
                  </a:cubicBezTo>
                  <a:cubicBezTo>
                    <a:pt x="214490" y="62085"/>
                    <a:pt x="215902" y="57028"/>
                    <a:pt x="215902" y="50203"/>
                  </a:cubicBezTo>
                  <a:cubicBezTo>
                    <a:pt x="215902" y="42770"/>
                    <a:pt x="214460" y="37296"/>
                    <a:pt x="211576" y="33782"/>
                  </a:cubicBezTo>
                  <a:cubicBezTo>
                    <a:pt x="208691" y="30268"/>
                    <a:pt x="205137" y="28511"/>
                    <a:pt x="200912" y="28511"/>
                  </a:cubicBezTo>
                  <a:cubicBezTo>
                    <a:pt x="196809" y="28511"/>
                    <a:pt x="193377" y="30197"/>
                    <a:pt x="190615" y="33569"/>
                  </a:cubicBezTo>
                  <a:cubicBezTo>
                    <a:pt x="187853" y="36940"/>
                    <a:pt x="186471" y="42242"/>
                    <a:pt x="186471" y="49472"/>
                  </a:cubicBezTo>
                  <a:close/>
                  <a:moveTo>
                    <a:pt x="241069" y="76709"/>
                  </a:moveTo>
                  <a:lnTo>
                    <a:pt x="241069" y="29304"/>
                  </a:lnTo>
                  <a:lnTo>
                    <a:pt x="232904" y="29304"/>
                  </a:lnTo>
                  <a:lnTo>
                    <a:pt x="232904" y="22113"/>
                  </a:lnTo>
                  <a:lnTo>
                    <a:pt x="241069" y="22113"/>
                  </a:lnTo>
                  <a:lnTo>
                    <a:pt x="241069" y="16325"/>
                  </a:lnTo>
                  <a:cubicBezTo>
                    <a:pt x="241069" y="12628"/>
                    <a:pt x="241394" y="9886"/>
                    <a:pt x="242044" y="8099"/>
                  </a:cubicBezTo>
                  <a:cubicBezTo>
                    <a:pt x="242937" y="5702"/>
                    <a:pt x="244512" y="3763"/>
                    <a:pt x="246766" y="2280"/>
                  </a:cubicBezTo>
                  <a:cubicBezTo>
                    <a:pt x="249020" y="797"/>
                    <a:pt x="252158" y="56"/>
                    <a:pt x="256180" y="56"/>
                  </a:cubicBezTo>
                  <a:cubicBezTo>
                    <a:pt x="258780" y="56"/>
                    <a:pt x="261664" y="361"/>
                    <a:pt x="264832" y="970"/>
                  </a:cubicBezTo>
                  <a:lnTo>
                    <a:pt x="263431" y="9074"/>
                  </a:lnTo>
                  <a:cubicBezTo>
                    <a:pt x="261522" y="8708"/>
                    <a:pt x="259714" y="8525"/>
                    <a:pt x="258008" y="8525"/>
                  </a:cubicBezTo>
                  <a:cubicBezTo>
                    <a:pt x="255205" y="8525"/>
                    <a:pt x="253215" y="9125"/>
                    <a:pt x="252037" y="10323"/>
                  </a:cubicBezTo>
                  <a:cubicBezTo>
                    <a:pt x="250859" y="11521"/>
                    <a:pt x="250269" y="13766"/>
                    <a:pt x="250269" y="17056"/>
                  </a:cubicBezTo>
                  <a:lnTo>
                    <a:pt x="250269" y="22113"/>
                  </a:lnTo>
                  <a:lnTo>
                    <a:pt x="260933" y="22113"/>
                  </a:lnTo>
                  <a:lnTo>
                    <a:pt x="260933" y="29304"/>
                  </a:lnTo>
                  <a:lnTo>
                    <a:pt x="250269" y="29304"/>
                  </a:lnTo>
                  <a:lnTo>
                    <a:pt x="250269" y="76709"/>
                  </a:lnTo>
                  <a:lnTo>
                    <a:pt x="241069" y="76709"/>
                  </a:lnTo>
                  <a:close/>
                  <a:moveTo>
                    <a:pt x="264655" y="49411"/>
                  </a:moveTo>
                  <a:cubicBezTo>
                    <a:pt x="264655" y="39296"/>
                    <a:pt x="267479" y="31802"/>
                    <a:pt x="273125" y="26927"/>
                  </a:cubicBezTo>
                  <a:cubicBezTo>
                    <a:pt x="277797" y="22906"/>
                    <a:pt x="283524" y="20895"/>
                    <a:pt x="290308" y="20895"/>
                  </a:cubicBezTo>
                  <a:cubicBezTo>
                    <a:pt x="297782" y="20895"/>
                    <a:pt x="303906" y="23352"/>
                    <a:pt x="308679" y="28267"/>
                  </a:cubicBezTo>
                  <a:cubicBezTo>
                    <a:pt x="313452" y="33183"/>
                    <a:pt x="315839" y="39967"/>
                    <a:pt x="315839" y="48619"/>
                  </a:cubicBezTo>
                  <a:cubicBezTo>
                    <a:pt x="315839" y="55647"/>
                    <a:pt x="314783" y="61181"/>
                    <a:pt x="312670" y="65223"/>
                  </a:cubicBezTo>
                  <a:cubicBezTo>
                    <a:pt x="310558" y="69265"/>
                    <a:pt x="307491" y="72393"/>
                    <a:pt x="303469" y="74607"/>
                  </a:cubicBezTo>
                  <a:cubicBezTo>
                    <a:pt x="299448" y="76821"/>
                    <a:pt x="295061" y="77928"/>
                    <a:pt x="290308" y="77928"/>
                  </a:cubicBezTo>
                  <a:cubicBezTo>
                    <a:pt x="282631" y="77928"/>
                    <a:pt x="276436" y="75480"/>
                    <a:pt x="271724" y="70585"/>
                  </a:cubicBezTo>
                  <a:cubicBezTo>
                    <a:pt x="267012" y="65690"/>
                    <a:pt x="264655" y="58632"/>
                    <a:pt x="264655" y="49411"/>
                  </a:cubicBezTo>
                  <a:close/>
                  <a:moveTo>
                    <a:pt x="274161" y="49411"/>
                  </a:moveTo>
                  <a:cubicBezTo>
                    <a:pt x="274161" y="56398"/>
                    <a:pt x="275694" y="61628"/>
                    <a:pt x="278761" y="65101"/>
                  </a:cubicBezTo>
                  <a:cubicBezTo>
                    <a:pt x="281828" y="68575"/>
                    <a:pt x="285677" y="70311"/>
                    <a:pt x="290308" y="70311"/>
                  </a:cubicBezTo>
                  <a:cubicBezTo>
                    <a:pt x="294898" y="70311"/>
                    <a:pt x="298717" y="68564"/>
                    <a:pt x="301763" y="65071"/>
                  </a:cubicBezTo>
                  <a:cubicBezTo>
                    <a:pt x="304810" y="61577"/>
                    <a:pt x="306333" y="56256"/>
                    <a:pt x="306333" y="49107"/>
                  </a:cubicBezTo>
                  <a:cubicBezTo>
                    <a:pt x="306333" y="42363"/>
                    <a:pt x="304800" y="37245"/>
                    <a:pt x="301733" y="33752"/>
                  </a:cubicBezTo>
                  <a:cubicBezTo>
                    <a:pt x="298666" y="30258"/>
                    <a:pt x="294858" y="28511"/>
                    <a:pt x="290308" y="28511"/>
                  </a:cubicBezTo>
                  <a:cubicBezTo>
                    <a:pt x="285677" y="28511"/>
                    <a:pt x="281828" y="30248"/>
                    <a:pt x="278761" y="33721"/>
                  </a:cubicBezTo>
                  <a:cubicBezTo>
                    <a:pt x="275694" y="37194"/>
                    <a:pt x="274161" y="42424"/>
                    <a:pt x="274161" y="49411"/>
                  </a:cubicBezTo>
                  <a:close/>
                  <a:moveTo>
                    <a:pt x="326565" y="76709"/>
                  </a:moveTo>
                  <a:lnTo>
                    <a:pt x="326565" y="22113"/>
                  </a:lnTo>
                  <a:lnTo>
                    <a:pt x="334913" y="22113"/>
                  </a:lnTo>
                  <a:lnTo>
                    <a:pt x="334913" y="30400"/>
                  </a:lnTo>
                  <a:cubicBezTo>
                    <a:pt x="337025" y="26501"/>
                    <a:pt x="338985" y="23941"/>
                    <a:pt x="340793" y="22723"/>
                  </a:cubicBezTo>
                  <a:cubicBezTo>
                    <a:pt x="342600" y="21504"/>
                    <a:pt x="344581" y="20895"/>
                    <a:pt x="346734" y="20895"/>
                  </a:cubicBezTo>
                  <a:cubicBezTo>
                    <a:pt x="349862" y="20895"/>
                    <a:pt x="353030" y="21890"/>
                    <a:pt x="356239" y="23880"/>
                  </a:cubicBezTo>
                  <a:lnTo>
                    <a:pt x="353071" y="32472"/>
                  </a:lnTo>
                  <a:cubicBezTo>
                    <a:pt x="350796" y="31131"/>
                    <a:pt x="348521" y="30461"/>
                    <a:pt x="346246" y="30461"/>
                  </a:cubicBezTo>
                  <a:cubicBezTo>
                    <a:pt x="344255" y="30461"/>
                    <a:pt x="342448" y="31070"/>
                    <a:pt x="340823" y="32289"/>
                  </a:cubicBezTo>
                  <a:cubicBezTo>
                    <a:pt x="339198" y="33508"/>
                    <a:pt x="338040" y="35193"/>
                    <a:pt x="337350" y="37346"/>
                  </a:cubicBezTo>
                  <a:cubicBezTo>
                    <a:pt x="336334" y="40637"/>
                    <a:pt x="335827" y="44232"/>
                    <a:pt x="335827" y="48132"/>
                  </a:cubicBezTo>
                  <a:lnTo>
                    <a:pt x="335827" y="76709"/>
                  </a:lnTo>
                  <a:lnTo>
                    <a:pt x="326565" y="76709"/>
                  </a:lnTo>
                  <a:close/>
                  <a:moveTo>
                    <a:pt x="371804" y="76709"/>
                  </a:moveTo>
                  <a:lnTo>
                    <a:pt x="355108" y="22113"/>
                  </a:lnTo>
                  <a:lnTo>
                    <a:pt x="364675" y="22113"/>
                  </a:lnTo>
                  <a:lnTo>
                    <a:pt x="373388" y="53615"/>
                  </a:lnTo>
                  <a:lnTo>
                    <a:pt x="376617" y="65376"/>
                  </a:lnTo>
                  <a:cubicBezTo>
                    <a:pt x="376739" y="64766"/>
                    <a:pt x="377673" y="61009"/>
                    <a:pt x="379420" y="54103"/>
                  </a:cubicBezTo>
                  <a:lnTo>
                    <a:pt x="388135" y="22113"/>
                  </a:lnTo>
                  <a:lnTo>
                    <a:pt x="397638" y="22113"/>
                  </a:lnTo>
                  <a:lnTo>
                    <a:pt x="405804" y="53798"/>
                  </a:lnTo>
                  <a:lnTo>
                    <a:pt x="408546" y="64218"/>
                  </a:lnTo>
                  <a:lnTo>
                    <a:pt x="411654" y="53677"/>
                  </a:lnTo>
                  <a:lnTo>
                    <a:pt x="421036" y="22113"/>
                  </a:lnTo>
                  <a:lnTo>
                    <a:pt x="429994" y="22113"/>
                  </a:lnTo>
                  <a:lnTo>
                    <a:pt x="412933" y="76709"/>
                  </a:lnTo>
                  <a:lnTo>
                    <a:pt x="403367" y="76709"/>
                  </a:lnTo>
                  <a:lnTo>
                    <a:pt x="394655" y="43988"/>
                  </a:lnTo>
                  <a:lnTo>
                    <a:pt x="392522" y="34727"/>
                  </a:lnTo>
                  <a:lnTo>
                    <a:pt x="381492" y="76709"/>
                  </a:lnTo>
                  <a:lnTo>
                    <a:pt x="371804" y="76709"/>
                  </a:lnTo>
                  <a:close/>
                  <a:moveTo>
                    <a:pt x="473433" y="69945"/>
                  </a:moveTo>
                  <a:cubicBezTo>
                    <a:pt x="469981" y="72870"/>
                    <a:pt x="466671" y="74932"/>
                    <a:pt x="463500" y="76130"/>
                  </a:cubicBezTo>
                  <a:cubicBezTo>
                    <a:pt x="460334" y="77329"/>
                    <a:pt x="456941" y="77928"/>
                    <a:pt x="453326" y="77928"/>
                  </a:cubicBezTo>
                  <a:cubicBezTo>
                    <a:pt x="447313" y="77928"/>
                    <a:pt x="442691" y="76465"/>
                    <a:pt x="439462" y="73541"/>
                  </a:cubicBezTo>
                  <a:cubicBezTo>
                    <a:pt x="436234" y="70616"/>
                    <a:pt x="434619" y="66879"/>
                    <a:pt x="434619" y="62329"/>
                  </a:cubicBezTo>
                  <a:cubicBezTo>
                    <a:pt x="434619" y="59648"/>
                    <a:pt x="435227" y="57200"/>
                    <a:pt x="436448" y="54987"/>
                  </a:cubicBezTo>
                  <a:cubicBezTo>
                    <a:pt x="437665" y="52773"/>
                    <a:pt x="439260" y="50995"/>
                    <a:pt x="441229" y="49655"/>
                  </a:cubicBezTo>
                  <a:cubicBezTo>
                    <a:pt x="443202" y="48315"/>
                    <a:pt x="445425" y="47299"/>
                    <a:pt x="447901" y="46608"/>
                  </a:cubicBezTo>
                  <a:cubicBezTo>
                    <a:pt x="449730" y="46161"/>
                    <a:pt x="452472" y="45715"/>
                    <a:pt x="456130" y="45268"/>
                  </a:cubicBezTo>
                  <a:cubicBezTo>
                    <a:pt x="463602" y="44374"/>
                    <a:pt x="469108" y="43298"/>
                    <a:pt x="472641" y="42038"/>
                  </a:cubicBezTo>
                  <a:cubicBezTo>
                    <a:pt x="472680" y="40779"/>
                    <a:pt x="472703" y="39987"/>
                    <a:pt x="472703" y="39662"/>
                  </a:cubicBezTo>
                  <a:cubicBezTo>
                    <a:pt x="472703" y="35884"/>
                    <a:pt x="471830" y="33223"/>
                    <a:pt x="470083" y="31680"/>
                  </a:cubicBezTo>
                  <a:cubicBezTo>
                    <a:pt x="467727" y="29567"/>
                    <a:pt x="464214" y="28511"/>
                    <a:pt x="459542" y="28511"/>
                  </a:cubicBezTo>
                  <a:cubicBezTo>
                    <a:pt x="455194" y="28511"/>
                    <a:pt x="451984" y="29273"/>
                    <a:pt x="449914" y="30796"/>
                  </a:cubicBezTo>
                  <a:cubicBezTo>
                    <a:pt x="447843" y="32320"/>
                    <a:pt x="446299" y="35031"/>
                    <a:pt x="445285" y="38931"/>
                  </a:cubicBezTo>
                  <a:lnTo>
                    <a:pt x="436265" y="37712"/>
                  </a:lnTo>
                  <a:cubicBezTo>
                    <a:pt x="437076" y="33812"/>
                    <a:pt x="438429" y="30674"/>
                    <a:pt x="440316" y="28298"/>
                  </a:cubicBezTo>
                  <a:cubicBezTo>
                    <a:pt x="442204" y="25922"/>
                    <a:pt x="444926" y="24094"/>
                    <a:pt x="448482" y="22814"/>
                  </a:cubicBezTo>
                  <a:cubicBezTo>
                    <a:pt x="452035" y="21535"/>
                    <a:pt x="456169" y="20895"/>
                    <a:pt x="460883" y="20895"/>
                  </a:cubicBezTo>
                  <a:cubicBezTo>
                    <a:pt x="465551" y="20895"/>
                    <a:pt x="469342" y="21443"/>
                    <a:pt x="472243" y="22540"/>
                  </a:cubicBezTo>
                  <a:cubicBezTo>
                    <a:pt x="475149" y="23637"/>
                    <a:pt x="477282" y="25018"/>
                    <a:pt x="478643" y="26683"/>
                  </a:cubicBezTo>
                  <a:cubicBezTo>
                    <a:pt x="480004" y="28349"/>
                    <a:pt x="480967" y="30441"/>
                    <a:pt x="481536" y="32959"/>
                  </a:cubicBezTo>
                  <a:cubicBezTo>
                    <a:pt x="481864" y="34544"/>
                    <a:pt x="482024" y="37387"/>
                    <a:pt x="482024" y="41490"/>
                  </a:cubicBezTo>
                  <a:lnTo>
                    <a:pt x="482024" y="53859"/>
                  </a:lnTo>
                  <a:cubicBezTo>
                    <a:pt x="482024" y="62430"/>
                    <a:pt x="482219" y="67864"/>
                    <a:pt x="482605" y="70159"/>
                  </a:cubicBezTo>
                  <a:cubicBezTo>
                    <a:pt x="482991" y="72454"/>
                    <a:pt x="483771" y="74637"/>
                    <a:pt x="484948" y="76709"/>
                  </a:cubicBezTo>
                  <a:lnTo>
                    <a:pt x="475262" y="76709"/>
                  </a:lnTo>
                  <a:cubicBezTo>
                    <a:pt x="474287" y="74800"/>
                    <a:pt x="473678" y="72545"/>
                    <a:pt x="473433" y="69945"/>
                  </a:cubicBezTo>
                  <a:close/>
                  <a:moveTo>
                    <a:pt x="472641" y="49290"/>
                  </a:moveTo>
                  <a:cubicBezTo>
                    <a:pt x="469268" y="50671"/>
                    <a:pt x="464233" y="51849"/>
                    <a:pt x="457530" y="52823"/>
                  </a:cubicBezTo>
                  <a:cubicBezTo>
                    <a:pt x="453712" y="53351"/>
                    <a:pt x="451021" y="53961"/>
                    <a:pt x="449457" y="54652"/>
                  </a:cubicBezTo>
                  <a:cubicBezTo>
                    <a:pt x="447894" y="55342"/>
                    <a:pt x="446673" y="56347"/>
                    <a:pt x="445799" y="57668"/>
                  </a:cubicBezTo>
                  <a:cubicBezTo>
                    <a:pt x="444926" y="58988"/>
                    <a:pt x="444489" y="60460"/>
                    <a:pt x="444489" y="62085"/>
                  </a:cubicBezTo>
                  <a:cubicBezTo>
                    <a:pt x="444489" y="64523"/>
                    <a:pt x="445425" y="66564"/>
                    <a:pt x="447293" y="68209"/>
                  </a:cubicBezTo>
                  <a:cubicBezTo>
                    <a:pt x="449161" y="69854"/>
                    <a:pt x="451902" y="70677"/>
                    <a:pt x="455521" y="70677"/>
                  </a:cubicBezTo>
                  <a:cubicBezTo>
                    <a:pt x="459093" y="70677"/>
                    <a:pt x="462264" y="69895"/>
                    <a:pt x="465025" y="68331"/>
                  </a:cubicBezTo>
                  <a:cubicBezTo>
                    <a:pt x="467786" y="66767"/>
                    <a:pt x="469837" y="64644"/>
                    <a:pt x="471179" y="61964"/>
                  </a:cubicBezTo>
                  <a:cubicBezTo>
                    <a:pt x="472154" y="59851"/>
                    <a:pt x="472641" y="56764"/>
                    <a:pt x="472641" y="52702"/>
                  </a:cubicBezTo>
                  <a:lnTo>
                    <a:pt x="472641" y="49290"/>
                  </a:lnTo>
                  <a:close/>
                  <a:moveTo>
                    <a:pt x="496222" y="76709"/>
                  </a:moveTo>
                  <a:lnTo>
                    <a:pt x="496222" y="22113"/>
                  </a:lnTo>
                  <a:lnTo>
                    <a:pt x="504572" y="22113"/>
                  </a:lnTo>
                  <a:lnTo>
                    <a:pt x="504572" y="30400"/>
                  </a:lnTo>
                  <a:cubicBezTo>
                    <a:pt x="506685" y="26501"/>
                    <a:pt x="508643" y="23941"/>
                    <a:pt x="510452" y="22723"/>
                  </a:cubicBezTo>
                  <a:cubicBezTo>
                    <a:pt x="512258" y="21504"/>
                    <a:pt x="514239" y="20895"/>
                    <a:pt x="516392" y="20895"/>
                  </a:cubicBezTo>
                  <a:cubicBezTo>
                    <a:pt x="519519" y="20895"/>
                    <a:pt x="522690" y="21890"/>
                    <a:pt x="525899" y="23880"/>
                  </a:cubicBezTo>
                  <a:lnTo>
                    <a:pt x="522729" y="32472"/>
                  </a:lnTo>
                  <a:cubicBezTo>
                    <a:pt x="520455" y="31131"/>
                    <a:pt x="518182" y="30461"/>
                    <a:pt x="515904" y="30461"/>
                  </a:cubicBezTo>
                  <a:cubicBezTo>
                    <a:pt x="513915" y="30461"/>
                    <a:pt x="512106" y="31070"/>
                    <a:pt x="510484" y="32289"/>
                  </a:cubicBezTo>
                  <a:cubicBezTo>
                    <a:pt x="508857" y="33508"/>
                    <a:pt x="507699" y="35193"/>
                    <a:pt x="507009" y="37346"/>
                  </a:cubicBezTo>
                  <a:cubicBezTo>
                    <a:pt x="505995" y="40637"/>
                    <a:pt x="505484" y="44232"/>
                    <a:pt x="505484" y="48132"/>
                  </a:cubicBezTo>
                  <a:lnTo>
                    <a:pt x="505484" y="76709"/>
                  </a:lnTo>
                  <a:lnTo>
                    <a:pt x="496222" y="76709"/>
                  </a:lnTo>
                  <a:close/>
                  <a:moveTo>
                    <a:pt x="566811" y="76709"/>
                  </a:moveTo>
                  <a:lnTo>
                    <a:pt x="566811" y="69824"/>
                  </a:lnTo>
                  <a:cubicBezTo>
                    <a:pt x="563359" y="75226"/>
                    <a:pt x="558282" y="77928"/>
                    <a:pt x="551579" y="77928"/>
                  </a:cubicBezTo>
                  <a:cubicBezTo>
                    <a:pt x="547230" y="77928"/>
                    <a:pt x="543229" y="76729"/>
                    <a:pt x="539575" y="74333"/>
                  </a:cubicBezTo>
                  <a:cubicBezTo>
                    <a:pt x="535917" y="71936"/>
                    <a:pt x="533086" y="68585"/>
                    <a:pt x="531074" y="64279"/>
                  </a:cubicBezTo>
                  <a:cubicBezTo>
                    <a:pt x="529062" y="59973"/>
                    <a:pt x="528056" y="55037"/>
                    <a:pt x="528056" y="49472"/>
                  </a:cubicBezTo>
                  <a:cubicBezTo>
                    <a:pt x="528056" y="44029"/>
                    <a:pt x="528972" y="39083"/>
                    <a:pt x="530801" y="34635"/>
                  </a:cubicBezTo>
                  <a:cubicBezTo>
                    <a:pt x="532626" y="30187"/>
                    <a:pt x="535348" y="26785"/>
                    <a:pt x="538963" y="24429"/>
                  </a:cubicBezTo>
                  <a:cubicBezTo>
                    <a:pt x="542578" y="22073"/>
                    <a:pt x="546642" y="20895"/>
                    <a:pt x="551150" y="20895"/>
                  </a:cubicBezTo>
                  <a:cubicBezTo>
                    <a:pt x="554441" y="20895"/>
                    <a:pt x="557366" y="21585"/>
                    <a:pt x="559924" y="22967"/>
                  </a:cubicBezTo>
                  <a:cubicBezTo>
                    <a:pt x="562486" y="24348"/>
                    <a:pt x="564576" y="26155"/>
                    <a:pt x="566202" y="28390"/>
                  </a:cubicBezTo>
                  <a:lnTo>
                    <a:pt x="566202" y="1335"/>
                  </a:lnTo>
                  <a:lnTo>
                    <a:pt x="575402" y="1335"/>
                  </a:lnTo>
                  <a:lnTo>
                    <a:pt x="575402" y="76709"/>
                  </a:lnTo>
                  <a:lnTo>
                    <a:pt x="566811" y="76709"/>
                  </a:lnTo>
                  <a:close/>
                  <a:moveTo>
                    <a:pt x="537563" y="49472"/>
                  </a:moveTo>
                  <a:cubicBezTo>
                    <a:pt x="537563" y="56459"/>
                    <a:pt x="539037" y="61679"/>
                    <a:pt x="541981" y="65132"/>
                  </a:cubicBezTo>
                  <a:cubicBezTo>
                    <a:pt x="544926" y="68585"/>
                    <a:pt x="548408" y="70311"/>
                    <a:pt x="552429" y="70311"/>
                  </a:cubicBezTo>
                  <a:cubicBezTo>
                    <a:pt x="556492" y="70311"/>
                    <a:pt x="559936" y="68666"/>
                    <a:pt x="562759" y="65376"/>
                  </a:cubicBezTo>
                  <a:cubicBezTo>
                    <a:pt x="565582" y="62085"/>
                    <a:pt x="566994" y="57028"/>
                    <a:pt x="566994" y="50203"/>
                  </a:cubicBezTo>
                  <a:cubicBezTo>
                    <a:pt x="566994" y="42770"/>
                    <a:pt x="565551" y="37296"/>
                    <a:pt x="562665" y="33782"/>
                  </a:cubicBezTo>
                  <a:cubicBezTo>
                    <a:pt x="559784" y="30268"/>
                    <a:pt x="556231" y="28511"/>
                    <a:pt x="552004" y="28511"/>
                  </a:cubicBezTo>
                  <a:cubicBezTo>
                    <a:pt x="547901" y="28511"/>
                    <a:pt x="544469" y="30197"/>
                    <a:pt x="541705" y="33569"/>
                  </a:cubicBezTo>
                  <a:cubicBezTo>
                    <a:pt x="538944" y="36940"/>
                    <a:pt x="537563" y="42242"/>
                    <a:pt x="537563" y="49472"/>
                  </a:cubicBezTo>
                  <a:close/>
                  <a:moveTo>
                    <a:pt x="620318" y="76709"/>
                  </a:moveTo>
                  <a:lnTo>
                    <a:pt x="620318" y="1335"/>
                  </a:lnTo>
                  <a:lnTo>
                    <a:pt x="630555" y="1335"/>
                  </a:lnTo>
                  <a:lnTo>
                    <a:pt x="670098" y="60501"/>
                  </a:lnTo>
                  <a:lnTo>
                    <a:pt x="670098" y="1335"/>
                  </a:lnTo>
                  <a:lnTo>
                    <a:pt x="679668" y="1335"/>
                  </a:lnTo>
                  <a:lnTo>
                    <a:pt x="679668" y="76709"/>
                  </a:lnTo>
                  <a:lnTo>
                    <a:pt x="669431" y="76709"/>
                  </a:lnTo>
                  <a:lnTo>
                    <a:pt x="629884" y="17483"/>
                  </a:lnTo>
                  <a:lnTo>
                    <a:pt x="629884" y="76709"/>
                  </a:lnTo>
                  <a:lnTo>
                    <a:pt x="620318" y="76709"/>
                  </a:lnTo>
                  <a:close/>
                  <a:moveTo>
                    <a:pt x="696355" y="76709"/>
                  </a:moveTo>
                  <a:lnTo>
                    <a:pt x="696355" y="1335"/>
                  </a:lnTo>
                  <a:lnTo>
                    <a:pt x="706591" y="1335"/>
                  </a:lnTo>
                  <a:lnTo>
                    <a:pt x="746138" y="60501"/>
                  </a:lnTo>
                  <a:lnTo>
                    <a:pt x="746138" y="1335"/>
                  </a:lnTo>
                  <a:lnTo>
                    <a:pt x="755704" y="1335"/>
                  </a:lnTo>
                  <a:lnTo>
                    <a:pt x="755704" y="76709"/>
                  </a:lnTo>
                  <a:lnTo>
                    <a:pt x="745467" y="76709"/>
                  </a:lnTo>
                  <a:lnTo>
                    <a:pt x="705920" y="17483"/>
                  </a:lnTo>
                  <a:lnTo>
                    <a:pt x="705920" y="76709"/>
                  </a:lnTo>
                  <a:lnTo>
                    <a:pt x="696355" y="7670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39FEFD-F5DE-20CB-E2AC-99938E0FBCA1}"/>
                </a:ext>
              </a:extLst>
            </p:cNvPr>
            <p:cNvSpPr/>
            <p:nvPr/>
          </p:nvSpPr>
          <p:spPr>
            <a:xfrm>
              <a:off x="1706853" y="69544"/>
              <a:ext cx="234406" cy="3899"/>
            </a:xfrm>
            <a:custGeom>
              <a:avLst/>
              <a:gdLst>
                <a:gd name="connsiteX0" fmla="*/ 0 w 234406"/>
                <a:gd name="connsiteY0" fmla="*/ 0 h 3899"/>
                <a:gd name="connsiteX1" fmla="*/ 234406 w 234406"/>
                <a:gd name="connsiteY1" fmla="*/ 0 h 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406" h="3899">
                  <a:moveTo>
                    <a:pt x="0" y="0"/>
                  </a:moveTo>
                  <a:lnTo>
                    <a:pt x="234406" y="0"/>
                  </a:lnTo>
                </a:path>
              </a:pathLst>
            </a:custGeom>
            <a:ln w="15558" cap="flat">
              <a:solidFill>
                <a:srgbClr val="255E91"/>
              </a:solidFill>
              <a:prstDash val="solid"/>
              <a:round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B1F42B-EDFB-47F4-AC54-7FF15902B30E}"/>
                </a:ext>
              </a:extLst>
            </p:cNvPr>
            <p:cNvSpPr/>
            <p:nvPr/>
          </p:nvSpPr>
          <p:spPr>
            <a:xfrm>
              <a:off x="1967126" y="172346"/>
              <a:ext cx="211181" cy="75373"/>
            </a:xfrm>
            <a:custGeom>
              <a:avLst/>
              <a:gdLst>
                <a:gd name="connsiteX0" fmla="*/ 591 w 211181"/>
                <a:gd name="connsiteY0" fmla="*/ 75464 h 75373"/>
                <a:gd name="connsiteX1" fmla="*/ 591 w 211181"/>
                <a:gd name="connsiteY1" fmla="*/ 91 h 75373"/>
                <a:gd name="connsiteX2" fmla="*/ 33982 w 211181"/>
                <a:gd name="connsiteY2" fmla="*/ 91 h 75373"/>
                <a:gd name="connsiteX3" fmla="*/ 49337 w 211181"/>
                <a:gd name="connsiteY3" fmla="*/ 2132 h 75373"/>
                <a:gd name="connsiteX4" fmla="*/ 57715 w 211181"/>
                <a:gd name="connsiteY4" fmla="*/ 9291 h 75373"/>
                <a:gd name="connsiteX5" fmla="*/ 60853 w 211181"/>
                <a:gd name="connsiteY5" fmla="*/ 20686 h 75373"/>
                <a:gd name="connsiteX6" fmla="*/ 55643 w 211181"/>
                <a:gd name="connsiteY6" fmla="*/ 34183 h 75373"/>
                <a:gd name="connsiteX7" fmla="*/ 39588 w 211181"/>
                <a:gd name="connsiteY7" fmla="*/ 41159 h 75373"/>
                <a:gd name="connsiteX8" fmla="*/ 45620 w 211181"/>
                <a:gd name="connsiteY8" fmla="*/ 44937 h 75373"/>
                <a:gd name="connsiteX9" fmla="*/ 53907 w 211181"/>
                <a:gd name="connsiteY9" fmla="*/ 54930 h 75373"/>
                <a:gd name="connsiteX10" fmla="*/ 67007 w 211181"/>
                <a:gd name="connsiteY10" fmla="*/ 75464 h 75373"/>
                <a:gd name="connsiteX11" fmla="*/ 54455 w 211181"/>
                <a:gd name="connsiteY11" fmla="*/ 75464 h 75373"/>
                <a:gd name="connsiteX12" fmla="*/ 44462 w 211181"/>
                <a:gd name="connsiteY12" fmla="*/ 59805 h 75373"/>
                <a:gd name="connsiteX13" fmla="*/ 37303 w 211181"/>
                <a:gd name="connsiteY13" fmla="*/ 49385 h 75373"/>
                <a:gd name="connsiteX14" fmla="*/ 32215 w 211181"/>
                <a:gd name="connsiteY14" fmla="*/ 44358 h 75373"/>
                <a:gd name="connsiteX15" fmla="*/ 27706 w 211181"/>
                <a:gd name="connsiteY15" fmla="*/ 42378 h 75373"/>
                <a:gd name="connsiteX16" fmla="*/ 22100 w 211181"/>
                <a:gd name="connsiteY16" fmla="*/ 42012 h 75373"/>
                <a:gd name="connsiteX17" fmla="*/ 10584 w 211181"/>
                <a:gd name="connsiteY17" fmla="*/ 42012 h 75373"/>
                <a:gd name="connsiteX18" fmla="*/ 10584 w 211181"/>
                <a:gd name="connsiteY18" fmla="*/ 75464 h 75373"/>
                <a:gd name="connsiteX19" fmla="*/ 591 w 211181"/>
                <a:gd name="connsiteY19" fmla="*/ 75464 h 75373"/>
                <a:gd name="connsiteX20" fmla="*/ 10584 w 211181"/>
                <a:gd name="connsiteY20" fmla="*/ 33360 h 75373"/>
                <a:gd name="connsiteX21" fmla="*/ 31971 w 211181"/>
                <a:gd name="connsiteY21" fmla="*/ 33360 h 75373"/>
                <a:gd name="connsiteX22" fmla="*/ 42695 w 211181"/>
                <a:gd name="connsiteY22" fmla="*/ 31959 h 75373"/>
                <a:gd name="connsiteX23" fmla="*/ 48545 w 211181"/>
                <a:gd name="connsiteY23" fmla="*/ 27419 h 75373"/>
                <a:gd name="connsiteX24" fmla="*/ 50555 w 211181"/>
                <a:gd name="connsiteY24" fmla="*/ 20686 h 75373"/>
                <a:gd name="connsiteX25" fmla="*/ 46686 w 211181"/>
                <a:gd name="connsiteY25" fmla="*/ 11881 h 75373"/>
                <a:gd name="connsiteX26" fmla="*/ 34408 w 211181"/>
                <a:gd name="connsiteY26" fmla="*/ 8438 h 75373"/>
                <a:gd name="connsiteX27" fmla="*/ 10584 w 211181"/>
                <a:gd name="connsiteY27" fmla="*/ 8438 h 75373"/>
                <a:gd name="connsiteX28" fmla="*/ 10584 w 211181"/>
                <a:gd name="connsiteY28" fmla="*/ 33360 h 75373"/>
                <a:gd name="connsiteX29" fmla="*/ 76385 w 211181"/>
                <a:gd name="connsiteY29" fmla="*/ 75464 h 75373"/>
                <a:gd name="connsiteX30" fmla="*/ 76385 w 211181"/>
                <a:gd name="connsiteY30" fmla="*/ 91 h 75373"/>
                <a:gd name="connsiteX31" fmla="*/ 86622 w 211181"/>
                <a:gd name="connsiteY31" fmla="*/ 91 h 75373"/>
                <a:gd name="connsiteX32" fmla="*/ 126167 w 211181"/>
                <a:gd name="connsiteY32" fmla="*/ 59256 h 75373"/>
                <a:gd name="connsiteX33" fmla="*/ 126167 w 211181"/>
                <a:gd name="connsiteY33" fmla="*/ 91 h 75373"/>
                <a:gd name="connsiteX34" fmla="*/ 135734 w 211181"/>
                <a:gd name="connsiteY34" fmla="*/ 91 h 75373"/>
                <a:gd name="connsiteX35" fmla="*/ 135734 w 211181"/>
                <a:gd name="connsiteY35" fmla="*/ 75464 h 75373"/>
                <a:gd name="connsiteX36" fmla="*/ 125497 w 211181"/>
                <a:gd name="connsiteY36" fmla="*/ 75464 h 75373"/>
                <a:gd name="connsiteX37" fmla="*/ 85952 w 211181"/>
                <a:gd name="connsiteY37" fmla="*/ 16238 h 75373"/>
                <a:gd name="connsiteX38" fmla="*/ 85952 w 211181"/>
                <a:gd name="connsiteY38" fmla="*/ 75464 h 75373"/>
                <a:gd name="connsiteX39" fmla="*/ 76385 w 211181"/>
                <a:gd name="connsiteY39" fmla="*/ 75464 h 75373"/>
                <a:gd name="connsiteX40" fmla="*/ 152423 w 211181"/>
                <a:gd name="connsiteY40" fmla="*/ 75464 h 75373"/>
                <a:gd name="connsiteX41" fmla="*/ 152423 w 211181"/>
                <a:gd name="connsiteY41" fmla="*/ 91 h 75373"/>
                <a:gd name="connsiteX42" fmla="*/ 162660 w 211181"/>
                <a:gd name="connsiteY42" fmla="*/ 91 h 75373"/>
                <a:gd name="connsiteX43" fmla="*/ 202205 w 211181"/>
                <a:gd name="connsiteY43" fmla="*/ 59256 h 75373"/>
                <a:gd name="connsiteX44" fmla="*/ 202205 w 211181"/>
                <a:gd name="connsiteY44" fmla="*/ 91 h 75373"/>
                <a:gd name="connsiteX45" fmla="*/ 211772 w 211181"/>
                <a:gd name="connsiteY45" fmla="*/ 91 h 75373"/>
                <a:gd name="connsiteX46" fmla="*/ 211772 w 211181"/>
                <a:gd name="connsiteY46" fmla="*/ 75464 h 75373"/>
                <a:gd name="connsiteX47" fmla="*/ 201535 w 211181"/>
                <a:gd name="connsiteY47" fmla="*/ 75464 h 75373"/>
                <a:gd name="connsiteX48" fmla="*/ 161990 w 211181"/>
                <a:gd name="connsiteY48" fmla="*/ 16238 h 75373"/>
                <a:gd name="connsiteX49" fmla="*/ 161990 w 211181"/>
                <a:gd name="connsiteY49" fmla="*/ 75464 h 75373"/>
                <a:gd name="connsiteX50" fmla="*/ 152423 w 211181"/>
                <a:gd name="connsiteY50" fmla="*/ 75464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1181" h="75373">
                  <a:moveTo>
                    <a:pt x="591" y="75464"/>
                  </a:moveTo>
                  <a:lnTo>
                    <a:pt x="591" y="91"/>
                  </a:lnTo>
                  <a:lnTo>
                    <a:pt x="33982" y="91"/>
                  </a:lnTo>
                  <a:cubicBezTo>
                    <a:pt x="40725" y="91"/>
                    <a:pt x="45843" y="771"/>
                    <a:pt x="49337" y="2132"/>
                  </a:cubicBezTo>
                  <a:cubicBezTo>
                    <a:pt x="52830" y="3493"/>
                    <a:pt x="55623" y="5879"/>
                    <a:pt x="57715" y="9291"/>
                  </a:cubicBezTo>
                  <a:cubicBezTo>
                    <a:pt x="59807" y="12704"/>
                    <a:pt x="60853" y="16502"/>
                    <a:pt x="60853" y="20686"/>
                  </a:cubicBezTo>
                  <a:cubicBezTo>
                    <a:pt x="60853" y="26007"/>
                    <a:pt x="59116" y="30506"/>
                    <a:pt x="55643" y="34183"/>
                  </a:cubicBezTo>
                  <a:cubicBezTo>
                    <a:pt x="52170" y="37859"/>
                    <a:pt x="46818" y="40184"/>
                    <a:pt x="39588" y="41159"/>
                  </a:cubicBezTo>
                  <a:cubicBezTo>
                    <a:pt x="42228" y="42418"/>
                    <a:pt x="44239" y="43678"/>
                    <a:pt x="45620" y="44937"/>
                  </a:cubicBezTo>
                  <a:cubicBezTo>
                    <a:pt x="48545" y="47618"/>
                    <a:pt x="51307" y="50949"/>
                    <a:pt x="53907" y="54930"/>
                  </a:cubicBezTo>
                  <a:lnTo>
                    <a:pt x="67007" y="75464"/>
                  </a:lnTo>
                  <a:lnTo>
                    <a:pt x="54455" y="75464"/>
                  </a:lnTo>
                  <a:lnTo>
                    <a:pt x="44462" y="59805"/>
                  </a:lnTo>
                  <a:cubicBezTo>
                    <a:pt x="41578" y="55255"/>
                    <a:pt x="39191" y="51782"/>
                    <a:pt x="37303" y="49385"/>
                  </a:cubicBezTo>
                  <a:cubicBezTo>
                    <a:pt x="35414" y="46988"/>
                    <a:pt x="33718" y="45313"/>
                    <a:pt x="32215" y="44358"/>
                  </a:cubicBezTo>
                  <a:cubicBezTo>
                    <a:pt x="30712" y="43403"/>
                    <a:pt x="29208" y="42743"/>
                    <a:pt x="27706" y="42378"/>
                  </a:cubicBezTo>
                  <a:cubicBezTo>
                    <a:pt x="26568" y="42134"/>
                    <a:pt x="24700" y="42012"/>
                    <a:pt x="22100" y="42012"/>
                  </a:cubicBezTo>
                  <a:lnTo>
                    <a:pt x="10584" y="42012"/>
                  </a:lnTo>
                  <a:lnTo>
                    <a:pt x="10584" y="75464"/>
                  </a:lnTo>
                  <a:lnTo>
                    <a:pt x="591" y="75464"/>
                  </a:lnTo>
                  <a:close/>
                  <a:moveTo>
                    <a:pt x="10584" y="33360"/>
                  </a:moveTo>
                  <a:lnTo>
                    <a:pt x="31971" y="33360"/>
                  </a:lnTo>
                  <a:cubicBezTo>
                    <a:pt x="36561" y="33360"/>
                    <a:pt x="40136" y="32893"/>
                    <a:pt x="42695" y="31959"/>
                  </a:cubicBezTo>
                  <a:cubicBezTo>
                    <a:pt x="45254" y="31024"/>
                    <a:pt x="47204" y="29511"/>
                    <a:pt x="48545" y="27419"/>
                  </a:cubicBezTo>
                  <a:cubicBezTo>
                    <a:pt x="49885" y="25327"/>
                    <a:pt x="50555" y="23082"/>
                    <a:pt x="50555" y="20686"/>
                  </a:cubicBezTo>
                  <a:cubicBezTo>
                    <a:pt x="50555" y="17111"/>
                    <a:pt x="49266" y="14176"/>
                    <a:pt x="46686" y="11881"/>
                  </a:cubicBezTo>
                  <a:cubicBezTo>
                    <a:pt x="44106" y="9586"/>
                    <a:pt x="40014" y="8438"/>
                    <a:pt x="34408" y="8438"/>
                  </a:cubicBezTo>
                  <a:lnTo>
                    <a:pt x="10584" y="8438"/>
                  </a:lnTo>
                  <a:lnTo>
                    <a:pt x="10584" y="33360"/>
                  </a:lnTo>
                  <a:close/>
                  <a:moveTo>
                    <a:pt x="76385" y="75464"/>
                  </a:moveTo>
                  <a:lnTo>
                    <a:pt x="76385" y="91"/>
                  </a:lnTo>
                  <a:lnTo>
                    <a:pt x="86622" y="91"/>
                  </a:lnTo>
                  <a:lnTo>
                    <a:pt x="126167" y="59256"/>
                  </a:lnTo>
                  <a:lnTo>
                    <a:pt x="126167" y="91"/>
                  </a:lnTo>
                  <a:lnTo>
                    <a:pt x="135734" y="91"/>
                  </a:lnTo>
                  <a:lnTo>
                    <a:pt x="135734" y="75464"/>
                  </a:lnTo>
                  <a:lnTo>
                    <a:pt x="125497" y="75464"/>
                  </a:lnTo>
                  <a:lnTo>
                    <a:pt x="85952" y="16238"/>
                  </a:lnTo>
                  <a:lnTo>
                    <a:pt x="85952" y="75464"/>
                  </a:lnTo>
                  <a:lnTo>
                    <a:pt x="76385" y="75464"/>
                  </a:lnTo>
                  <a:close/>
                  <a:moveTo>
                    <a:pt x="152423" y="75464"/>
                  </a:moveTo>
                  <a:lnTo>
                    <a:pt x="152423" y="91"/>
                  </a:lnTo>
                  <a:lnTo>
                    <a:pt x="162660" y="91"/>
                  </a:lnTo>
                  <a:lnTo>
                    <a:pt x="202205" y="59256"/>
                  </a:lnTo>
                  <a:lnTo>
                    <a:pt x="202205" y="91"/>
                  </a:lnTo>
                  <a:lnTo>
                    <a:pt x="211772" y="91"/>
                  </a:lnTo>
                  <a:lnTo>
                    <a:pt x="211772" y="75464"/>
                  </a:lnTo>
                  <a:lnTo>
                    <a:pt x="201535" y="75464"/>
                  </a:lnTo>
                  <a:lnTo>
                    <a:pt x="161990" y="16238"/>
                  </a:lnTo>
                  <a:lnTo>
                    <a:pt x="161990" y="75464"/>
                  </a:lnTo>
                  <a:lnTo>
                    <a:pt x="152423" y="75464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7" name="Graphic 230">
              <a:extLst>
                <a:ext uri="{FF2B5EF4-FFF2-40B4-BE49-F238E27FC236}">
                  <a16:creationId xmlns:a16="http://schemas.microsoft.com/office/drawing/2014/main" id="{DCCBCF63-C12F-B9C5-FB92-74D862618EE8}"/>
                </a:ext>
              </a:extLst>
            </p:cNvPr>
            <p:cNvGrpSpPr/>
            <p:nvPr/>
          </p:nvGrpSpPr>
          <p:grpSpPr>
            <a:xfrm>
              <a:off x="1706853" y="163330"/>
              <a:ext cx="234406" cy="82985"/>
              <a:chOff x="2142901" y="300288"/>
              <a:chExt cx="234406" cy="82985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E9037B8-D99B-CC27-F7AE-D1167718D5B5}"/>
                  </a:ext>
                </a:extLst>
              </p:cNvPr>
              <p:cNvSpPr/>
              <p:nvPr/>
            </p:nvSpPr>
            <p:spPr>
              <a:xfrm>
                <a:off x="2142901" y="34178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D9531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28BA06-718A-E543-25C4-897ED987DA49}"/>
                  </a:ext>
                </a:extLst>
              </p:cNvPr>
              <p:cNvSpPr/>
              <p:nvPr/>
            </p:nvSpPr>
            <p:spPr>
              <a:xfrm>
                <a:off x="2228905" y="300288"/>
                <a:ext cx="62395" cy="82985"/>
              </a:xfrm>
              <a:custGeom>
                <a:avLst/>
                <a:gdLst>
                  <a:gd name="connsiteX0" fmla="*/ 556 w 62395"/>
                  <a:gd name="connsiteY0" fmla="*/ 41583 h 82985"/>
                  <a:gd name="connsiteX1" fmla="*/ 31754 w 62395"/>
                  <a:gd name="connsiteY1" fmla="*/ 83076 h 82985"/>
                  <a:gd name="connsiteX2" fmla="*/ 62951 w 62395"/>
                  <a:gd name="connsiteY2" fmla="*/ 41583 h 82985"/>
                  <a:gd name="connsiteX3" fmla="*/ 31754 w 62395"/>
                  <a:gd name="connsiteY3" fmla="*/ 91 h 8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95" h="82985">
                    <a:moveTo>
                      <a:pt x="556" y="41583"/>
                    </a:moveTo>
                    <a:lnTo>
                      <a:pt x="31754" y="83076"/>
                    </a:lnTo>
                    <a:lnTo>
                      <a:pt x="62951" y="41583"/>
                    </a:lnTo>
                    <a:lnTo>
                      <a:pt x="31754" y="91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D9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7B45B4-D0D7-1EAD-72BD-9EF272C41CD1}"/>
                </a:ext>
              </a:extLst>
            </p:cNvPr>
            <p:cNvSpPr/>
            <p:nvPr/>
          </p:nvSpPr>
          <p:spPr>
            <a:xfrm>
              <a:off x="1966578" y="307626"/>
              <a:ext cx="305350" cy="75373"/>
            </a:xfrm>
            <a:custGeom>
              <a:avLst/>
              <a:gdLst>
                <a:gd name="connsiteX0" fmla="*/ 591 w 305350"/>
                <a:gd name="connsiteY0" fmla="*/ 75499 h 75373"/>
                <a:gd name="connsiteX1" fmla="*/ 591 w 305350"/>
                <a:gd name="connsiteY1" fmla="*/ 125 h 75373"/>
                <a:gd name="connsiteX2" fmla="*/ 28863 w 305350"/>
                <a:gd name="connsiteY2" fmla="*/ 125 h 75373"/>
                <a:gd name="connsiteX3" fmla="*/ 42695 w 305350"/>
                <a:gd name="connsiteY3" fmla="*/ 2410 h 75373"/>
                <a:gd name="connsiteX4" fmla="*/ 50890 w 305350"/>
                <a:gd name="connsiteY4" fmla="*/ 9448 h 75373"/>
                <a:gd name="connsiteX5" fmla="*/ 53846 w 305350"/>
                <a:gd name="connsiteY5" fmla="*/ 19380 h 75373"/>
                <a:gd name="connsiteX6" fmla="*/ 51226 w 305350"/>
                <a:gd name="connsiteY6" fmla="*/ 28520 h 75373"/>
                <a:gd name="connsiteX7" fmla="*/ 43304 w 305350"/>
                <a:gd name="connsiteY7" fmla="*/ 35405 h 75373"/>
                <a:gd name="connsiteX8" fmla="*/ 53815 w 305350"/>
                <a:gd name="connsiteY8" fmla="*/ 42230 h 75373"/>
                <a:gd name="connsiteX9" fmla="*/ 57502 w 305350"/>
                <a:gd name="connsiteY9" fmla="*/ 53624 h 75373"/>
                <a:gd name="connsiteX10" fmla="*/ 55247 w 305350"/>
                <a:gd name="connsiteY10" fmla="*/ 63495 h 75373"/>
                <a:gd name="connsiteX11" fmla="*/ 49702 w 305350"/>
                <a:gd name="connsiteY11" fmla="*/ 70533 h 75373"/>
                <a:gd name="connsiteX12" fmla="*/ 41446 w 305350"/>
                <a:gd name="connsiteY12" fmla="*/ 74250 h 75373"/>
                <a:gd name="connsiteX13" fmla="*/ 29290 w 305350"/>
                <a:gd name="connsiteY13" fmla="*/ 75499 h 75373"/>
                <a:gd name="connsiteX14" fmla="*/ 591 w 305350"/>
                <a:gd name="connsiteY14" fmla="*/ 75499 h 75373"/>
                <a:gd name="connsiteX15" fmla="*/ 10522 w 305350"/>
                <a:gd name="connsiteY15" fmla="*/ 31810 h 75373"/>
                <a:gd name="connsiteX16" fmla="*/ 26853 w 305350"/>
                <a:gd name="connsiteY16" fmla="*/ 31810 h 75373"/>
                <a:gd name="connsiteX17" fmla="*/ 36358 w 305350"/>
                <a:gd name="connsiteY17" fmla="*/ 30896 h 75373"/>
                <a:gd name="connsiteX18" fmla="*/ 42086 w 305350"/>
                <a:gd name="connsiteY18" fmla="*/ 27179 h 75373"/>
                <a:gd name="connsiteX19" fmla="*/ 44036 w 305350"/>
                <a:gd name="connsiteY19" fmla="*/ 20599 h 75373"/>
                <a:gd name="connsiteX20" fmla="*/ 42207 w 305350"/>
                <a:gd name="connsiteY20" fmla="*/ 13988 h 75373"/>
                <a:gd name="connsiteX21" fmla="*/ 37059 w 305350"/>
                <a:gd name="connsiteY21" fmla="*/ 10088 h 75373"/>
                <a:gd name="connsiteX22" fmla="*/ 25573 w 305350"/>
                <a:gd name="connsiteY22" fmla="*/ 9021 h 75373"/>
                <a:gd name="connsiteX23" fmla="*/ 10522 w 305350"/>
                <a:gd name="connsiteY23" fmla="*/ 9021 h 75373"/>
                <a:gd name="connsiteX24" fmla="*/ 10522 w 305350"/>
                <a:gd name="connsiteY24" fmla="*/ 31810 h 75373"/>
                <a:gd name="connsiteX25" fmla="*/ 10522 w 305350"/>
                <a:gd name="connsiteY25" fmla="*/ 66603 h 75373"/>
                <a:gd name="connsiteX26" fmla="*/ 29290 w 305350"/>
                <a:gd name="connsiteY26" fmla="*/ 66603 h 75373"/>
                <a:gd name="connsiteX27" fmla="*/ 36114 w 305350"/>
                <a:gd name="connsiteY27" fmla="*/ 66237 h 75373"/>
                <a:gd name="connsiteX28" fmla="*/ 41842 w 305350"/>
                <a:gd name="connsiteY28" fmla="*/ 64196 h 75373"/>
                <a:gd name="connsiteX29" fmla="*/ 45650 w 305350"/>
                <a:gd name="connsiteY29" fmla="*/ 59991 h 75373"/>
                <a:gd name="connsiteX30" fmla="*/ 47143 w 305350"/>
                <a:gd name="connsiteY30" fmla="*/ 53624 h 75373"/>
                <a:gd name="connsiteX31" fmla="*/ 44980 w 305350"/>
                <a:gd name="connsiteY31" fmla="*/ 46312 h 75373"/>
                <a:gd name="connsiteX32" fmla="*/ 38978 w 305350"/>
                <a:gd name="connsiteY32" fmla="*/ 41955 h 75373"/>
                <a:gd name="connsiteX33" fmla="*/ 27949 w 305350"/>
                <a:gd name="connsiteY33" fmla="*/ 40706 h 75373"/>
                <a:gd name="connsiteX34" fmla="*/ 10522 w 305350"/>
                <a:gd name="connsiteY34" fmla="*/ 40706 h 75373"/>
                <a:gd name="connsiteX35" fmla="*/ 10522 w 305350"/>
                <a:gd name="connsiteY35" fmla="*/ 66603 h 75373"/>
                <a:gd name="connsiteX36" fmla="*/ 70088 w 305350"/>
                <a:gd name="connsiteY36" fmla="*/ 10788 h 75373"/>
                <a:gd name="connsiteX37" fmla="*/ 70088 w 305350"/>
                <a:gd name="connsiteY37" fmla="*/ 125 h 75373"/>
                <a:gd name="connsiteX38" fmla="*/ 79350 w 305350"/>
                <a:gd name="connsiteY38" fmla="*/ 125 h 75373"/>
                <a:gd name="connsiteX39" fmla="*/ 79350 w 305350"/>
                <a:gd name="connsiteY39" fmla="*/ 10788 h 75373"/>
                <a:gd name="connsiteX40" fmla="*/ 70088 w 305350"/>
                <a:gd name="connsiteY40" fmla="*/ 10788 h 75373"/>
                <a:gd name="connsiteX41" fmla="*/ 70088 w 305350"/>
                <a:gd name="connsiteY41" fmla="*/ 75499 h 75373"/>
                <a:gd name="connsiteX42" fmla="*/ 70088 w 305350"/>
                <a:gd name="connsiteY42" fmla="*/ 20903 h 75373"/>
                <a:gd name="connsiteX43" fmla="*/ 79350 w 305350"/>
                <a:gd name="connsiteY43" fmla="*/ 20903 h 75373"/>
                <a:gd name="connsiteX44" fmla="*/ 79350 w 305350"/>
                <a:gd name="connsiteY44" fmla="*/ 75499 h 75373"/>
                <a:gd name="connsiteX45" fmla="*/ 70088 w 305350"/>
                <a:gd name="connsiteY45" fmla="*/ 75499 h 75373"/>
                <a:gd name="connsiteX46" fmla="*/ 94760 w 305350"/>
                <a:gd name="connsiteY46" fmla="*/ 75499 h 75373"/>
                <a:gd name="connsiteX47" fmla="*/ 94760 w 305350"/>
                <a:gd name="connsiteY47" fmla="*/ 125 h 75373"/>
                <a:gd name="connsiteX48" fmla="*/ 128151 w 305350"/>
                <a:gd name="connsiteY48" fmla="*/ 125 h 75373"/>
                <a:gd name="connsiteX49" fmla="*/ 143506 w 305350"/>
                <a:gd name="connsiteY49" fmla="*/ 2166 h 75373"/>
                <a:gd name="connsiteX50" fmla="*/ 151885 w 305350"/>
                <a:gd name="connsiteY50" fmla="*/ 9326 h 75373"/>
                <a:gd name="connsiteX51" fmla="*/ 155022 w 305350"/>
                <a:gd name="connsiteY51" fmla="*/ 20720 h 75373"/>
                <a:gd name="connsiteX52" fmla="*/ 149813 w 305350"/>
                <a:gd name="connsiteY52" fmla="*/ 34217 h 75373"/>
                <a:gd name="connsiteX53" fmla="*/ 133757 w 305350"/>
                <a:gd name="connsiteY53" fmla="*/ 41194 h 75373"/>
                <a:gd name="connsiteX54" fmla="*/ 139789 w 305350"/>
                <a:gd name="connsiteY54" fmla="*/ 44972 h 75373"/>
                <a:gd name="connsiteX55" fmla="*/ 148076 w 305350"/>
                <a:gd name="connsiteY55" fmla="*/ 54965 h 75373"/>
                <a:gd name="connsiteX56" fmla="*/ 161177 w 305350"/>
                <a:gd name="connsiteY56" fmla="*/ 75499 h 75373"/>
                <a:gd name="connsiteX57" fmla="*/ 148624 w 305350"/>
                <a:gd name="connsiteY57" fmla="*/ 75499 h 75373"/>
                <a:gd name="connsiteX58" fmla="*/ 138631 w 305350"/>
                <a:gd name="connsiteY58" fmla="*/ 59839 h 75373"/>
                <a:gd name="connsiteX59" fmla="*/ 131472 w 305350"/>
                <a:gd name="connsiteY59" fmla="*/ 49420 h 75373"/>
                <a:gd name="connsiteX60" fmla="*/ 126384 w 305350"/>
                <a:gd name="connsiteY60" fmla="*/ 44393 h 75373"/>
                <a:gd name="connsiteX61" fmla="*/ 121875 w 305350"/>
                <a:gd name="connsiteY61" fmla="*/ 42412 h 75373"/>
                <a:gd name="connsiteX62" fmla="*/ 116269 w 305350"/>
                <a:gd name="connsiteY62" fmla="*/ 42047 h 75373"/>
                <a:gd name="connsiteX63" fmla="*/ 104753 w 305350"/>
                <a:gd name="connsiteY63" fmla="*/ 42047 h 75373"/>
                <a:gd name="connsiteX64" fmla="*/ 104753 w 305350"/>
                <a:gd name="connsiteY64" fmla="*/ 75499 h 75373"/>
                <a:gd name="connsiteX65" fmla="*/ 94760 w 305350"/>
                <a:gd name="connsiteY65" fmla="*/ 75499 h 75373"/>
                <a:gd name="connsiteX66" fmla="*/ 104753 w 305350"/>
                <a:gd name="connsiteY66" fmla="*/ 33394 h 75373"/>
                <a:gd name="connsiteX67" fmla="*/ 126140 w 305350"/>
                <a:gd name="connsiteY67" fmla="*/ 33394 h 75373"/>
                <a:gd name="connsiteX68" fmla="*/ 136864 w 305350"/>
                <a:gd name="connsiteY68" fmla="*/ 31993 h 75373"/>
                <a:gd name="connsiteX69" fmla="*/ 142714 w 305350"/>
                <a:gd name="connsiteY69" fmla="*/ 27454 h 75373"/>
                <a:gd name="connsiteX70" fmla="*/ 144725 w 305350"/>
                <a:gd name="connsiteY70" fmla="*/ 20720 h 75373"/>
                <a:gd name="connsiteX71" fmla="*/ 140855 w 305350"/>
                <a:gd name="connsiteY71" fmla="*/ 11916 h 75373"/>
                <a:gd name="connsiteX72" fmla="*/ 128578 w 305350"/>
                <a:gd name="connsiteY72" fmla="*/ 8473 h 75373"/>
                <a:gd name="connsiteX73" fmla="*/ 104753 w 305350"/>
                <a:gd name="connsiteY73" fmla="*/ 8473 h 75373"/>
                <a:gd name="connsiteX74" fmla="*/ 104753 w 305350"/>
                <a:gd name="connsiteY74" fmla="*/ 33394 h 75373"/>
                <a:gd name="connsiteX75" fmla="*/ 170555 w 305350"/>
                <a:gd name="connsiteY75" fmla="*/ 75499 h 75373"/>
                <a:gd name="connsiteX76" fmla="*/ 170555 w 305350"/>
                <a:gd name="connsiteY76" fmla="*/ 125 h 75373"/>
                <a:gd name="connsiteX77" fmla="*/ 180791 w 305350"/>
                <a:gd name="connsiteY77" fmla="*/ 125 h 75373"/>
                <a:gd name="connsiteX78" fmla="*/ 220337 w 305350"/>
                <a:gd name="connsiteY78" fmla="*/ 59291 h 75373"/>
                <a:gd name="connsiteX79" fmla="*/ 220337 w 305350"/>
                <a:gd name="connsiteY79" fmla="*/ 125 h 75373"/>
                <a:gd name="connsiteX80" fmla="*/ 229903 w 305350"/>
                <a:gd name="connsiteY80" fmla="*/ 125 h 75373"/>
                <a:gd name="connsiteX81" fmla="*/ 229903 w 305350"/>
                <a:gd name="connsiteY81" fmla="*/ 75499 h 75373"/>
                <a:gd name="connsiteX82" fmla="*/ 219666 w 305350"/>
                <a:gd name="connsiteY82" fmla="*/ 75499 h 75373"/>
                <a:gd name="connsiteX83" fmla="*/ 180121 w 305350"/>
                <a:gd name="connsiteY83" fmla="*/ 16272 h 75373"/>
                <a:gd name="connsiteX84" fmla="*/ 180121 w 305350"/>
                <a:gd name="connsiteY84" fmla="*/ 75499 h 75373"/>
                <a:gd name="connsiteX85" fmla="*/ 170555 w 305350"/>
                <a:gd name="connsiteY85" fmla="*/ 75499 h 75373"/>
                <a:gd name="connsiteX86" fmla="*/ 246593 w 305350"/>
                <a:gd name="connsiteY86" fmla="*/ 75499 h 75373"/>
                <a:gd name="connsiteX87" fmla="*/ 246593 w 305350"/>
                <a:gd name="connsiteY87" fmla="*/ 125 h 75373"/>
                <a:gd name="connsiteX88" fmla="*/ 256829 w 305350"/>
                <a:gd name="connsiteY88" fmla="*/ 125 h 75373"/>
                <a:gd name="connsiteX89" fmla="*/ 296375 w 305350"/>
                <a:gd name="connsiteY89" fmla="*/ 59291 h 75373"/>
                <a:gd name="connsiteX90" fmla="*/ 296375 w 305350"/>
                <a:gd name="connsiteY90" fmla="*/ 125 h 75373"/>
                <a:gd name="connsiteX91" fmla="*/ 305941 w 305350"/>
                <a:gd name="connsiteY91" fmla="*/ 125 h 75373"/>
                <a:gd name="connsiteX92" fmla="*/ 305941 w 305350"/>
                <a:gd name="connsiteY92" fmla="*/ 75499 h 75373"/>
                <a:gd name="connsiteX93" fmla="*/ 295704 w 305350"/>
                <a:gd name="connsiteY93" fmla="*/ 75499 h 75373"/>
                <a:gd name="connsiteX94" fmla="*/ 256159 w 305350"/>
                <a:gd name="connsiteY94" fmla="*/ 16272 h 75373"/>
                <a:gd name="connsiteX95" fmla="*/ 256159 w 305350"/>
                <a:gd name="connsiteY95" fmla="*/ 75499 h 75373"/>
                <a:gd name="connsiteX96" fmla="*/ 246593 w 305350"/>
                <a:gd name="connsiteY96" fmla="*/ 75499 h 7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05350" h="75373">
                  <a:moveTo>
                    <a:pt x="591" y="75499"/>
                  </a:moveTo>
                  <a:lnTo>
                    <a:pt x="591" y="125"/>
                  </a:lnTo>
                  <a:lnTo>
                    <a:pt x="28863" y="125"/>
                  </a:lnTo>
                  <a:cubicBezTo>
                    <a:pt x="34591" y="125"/>
                    <a:pt x="39201" y="887"/>
                    <a:pt x="42695" y="2410"/>
                  </a:cubicBezTo>
                  <a:cubicBezTo>
                    <a:pt x="46189" y="3934"/>
                    <a:pt x="48920" y="6280"/>
                    <a:pt x="50890" y="9448"/>
                  </a:cubicBezTo>
                  <a:cubicBezTo>
                    <a:pt x="52861" y="12616"/>
                    <a:pt x="53846" y="15927"/>
                    <a:pt x="53846" y="19380"/>
                  </a:cubicBezTo>
                  <a:cubicBezTo>
                    <a:pt x="53846" y="22630"/>
                    <a:pt x="52972" y="25676"/>
                    <a:pt x="51226" y="28520"/>
                  </a:cubicBezTo>
                  <a:cubicBezTo>
                    <a:pt x="49479" y="31363"/>
                    <a:pt x="46839" y="33659"/>
                    <a:pt x="43304" y="35405"/>
                  </a:cubicBezTo>
                  <a:cubicBezTo>
                    <a:pt x="47854" y="36746"/>
                    <a:pt x="51358" y="39021"/>
                    <a:pt x="53815" y="42230"/>
                  </a:cubicBezTo>
                  <a:cubicBezTo>
                    <a:pt x="56273" y="45439"/>
                    <a:pt x="57502" y="49237"/>
                    <a:pt x="57502" y="53624"/>
                  </a:cubicBezTo>
                  <a:cubicBezTo>
                    <a:pt x="57502" y="57158"/>
                    <a:pt x="56750" y="60449"/>
                    <a:pt x="55247" y="63495"/>
                  </a:cubicBezTo>
                  <a:cubicBezTo>
                    <a:pt x="53744" y="66542"/>
                    <a:pt x="51896" y="68888"/>
                    <a:pt x="49702" y="70533"/>
                  </a:cubicBezTo>
                  <a:cubicBezTo>
                    <a:pt x="47509" y="72178"/>
                    <a:pt x="44757" y="73417"/>
                    <a:pt x="41446" y="74250"/>
                  </a:cubicBezTo>
                  <a:cubicBezTo>
                    <a:pt x="38135" y="75082"/>
                    <a:pt x="34083" y="75499"/>
                    <a:pt x="29290" y="75499"/>
                  </a:cubicBezTo>
                  <a:lnTo>
                    <a:pt x="591" y="75499"/>
                  </a:lnTo>
                  <a:close/>
                  <a:moveTo>
                    <a:pt x="10522" y="31810"/>
                  </a:moveTo>
                  <a:lnTo>
                    <a:pt x="26853" y="31810"/>
                  </a:lnTo>
                  <a:cubicBezTo>
                    <a:pt x="31280" y="31810"/>
                    <a:pt x="34449" y="31506"/>
                    <a:pt x="36358" y="30896"/>
                  </a:cubicBezTo>
                  <a:cubicBezTo>
                    <a:pt x="38877" y="30165"/>
                    <a:pt x="40786" y="28926"/>
                    <a:pt x="42086" y="27179"/>
                  </a:cubicBezTo>
                  <a:cubicBezTo>
                    <a:pt x="43385" y="25433"/>
                    <a:pt x="44036" y="23239"/>
                    <a:pt x="44036" y="20599"/>
                  </a:cubicBezTo>
                  <a:cubicBezTo>
                    <a:pt x="44036" y="18080"/>
                    <a:pt x="43426" y="15876"/>
                    <a:pt x="42207" y="13988"/>
                  </a:cubicBezTo>
                  <a:cubicBezTo>
                    <a:pt x="40989" y="12099"/>
                    <a:pt x="39272" y="10799"/>
                    <a:pt x="37059" y="10088"/>
                  </a:cubicBezTo>
                  <a:cubicBezTo>
                    <a:pt x="34845" y="9377"/>
                    <a:pt x="31016" y="9021"/>
                    <a:pt x="25573" y="9021"/>
                  </a:cubicBezTo>
                  <a:lnTo>
                    <a:pt x="10522" y="9021"/>
                  </a:lnTo>
                  <a:lnTo>
                    <a:pt x="10522" y="31810"/>
                  </a:lnTo>
                  <a:close/>
                  <a:moveTo>
                    <a:pt x="10522" y="66603"/>
                  </a:moveTo>
                  <a:lnTo>
                    <a:pt x="29290" y="66603"/>
                  </a:lnTo>
                  <a:cubicBezTo>
                    <a:pt x="32540" y="66603"/>
                    <a:pt x="34815" y="66481"/>
                    <a:pt x="36114" y="66237"/>
                  </a:cubicBezTo>
                  <a:cubicBezTo>
                    <a:pt x="38389" y="65831"/>
                    <a:pt x="40298" y="65151"/>
                    <a:pt x="41842" y="64196"/>
                  </a:cubicBezTo>
                  <a:cubicBezTo>
                    <a:pt x="43385" y="63241"/>
                    <a:pt x="44655" y="61840"/>
                    <a:pt x="45650" y="59991"/>
                  </a:cubicBezTo>
                  <a:cubicBezTo>
                    <a:pt x="46646" y="58143"/>
                    <a:pt x="47143" y="56021"/>
                    <a:pt x="47143" y="53624"/>
                  </a:cubicBezTo>
                  <a:cubicBezTo>
                    <a:pt x="47143" y="50821"/>
                    <a:pt x="46422" y="48384"/>
                    <a:pt x="44980" y="46312"/>
                  </a:cubicBezTo>
                  <a:cubicBezTo>
                    <a:pt x="43538" y="44241"/>
                    <a:pt x="41537" y="42788"/>
                    <a:pt x="38978" y="41955"/>
                  </a:cubicBezTo>
                  <a:cubicBezTo>
                    <a:pt x="36419" y="41123"/>
                    <a:pt x="32743" y="40706"/>
                    <a:pt x="27949" y="40706"/>
                  </a:cubicBezTo>
                  <a:lnTo>
                    <a:pt x="10522" y="40706"/>
                  </a:lnTo>
                  <a:lnTo>
                    <a:pt x="10522" y="66603"/>
                  </a:lnTo>
                  <a:close/>
                  <a:moveTo>
                    <a:pt x="70088" y="10788"/>
                  </a:moveTo>
                  <a:lnTo>
                    <a:pt x="70088" y="125"/>
                  </a:lnTo>
                  <a:lnTo>
                    <a:pt x="79350" y="125"/>
                  </a:lnTo>
                  <a:lnTo>
                    <a:pt x="79350" y="10788"/>
                  </a:lnTo>
                  <a:lnTo>
                    <a:pt x="70088" y="10788"/>
                  </a:lnTo>
                  <a:close/>
                  <a:moveTo>
                    <a:pt x="70088" y="75499"/>
                  </a:moveTo>
                  <a:lnTo>
                    <a:pt x="70088" y="20903"/>
                  </a:lnTo>
                  <a:lnTo>
                    <a:pt x="79350" y="20903"/>
                  </a:lnTo>
                  <a:lnTo>
                    <a:pt x="79350" y="75499"/>
                  </a:lnTo>
                  <a:lnTo>
                    <a:pt x="70088" y="75499"/>
                  </a:lnTo>
                  <a:close/>
                  <a:moveTo>
                    <a:pt x="94760" y="75499"/>
                  </a:moveTo>
                  <a:lnTo>
                    <a:pt x="94760" y="125"/>
                  </a:lnTo>
                  <a:lnTo>
                    <a:pt x="128151" y="125"/>
                  </a:lnTo>
                  <a:cubicBezTo>
                    <a:pt x="134894" y="125"/>
                    <a:pt x="140013" y="806"/>
                    <a:pt x="143506" y="2166"/>
                  </a:cubicBezTo>
                  <a:cubicBezTo>
                    <a:pt x="147000" y="3527"/>
                    <a:pt x="149792" y="5914"/>
                    <a:pt x="151885" y="9326"/>
                  </a:cubicBezTo>
                  <a:cubicBezTo>
                    <a:pt x="153976" y="12738"/>
                    <a:pt x="155022" y="16537"/>
                    <a:pt x="155022" y="20720"/>
                  </a:cubicBezTo>
                  <a:cubicBezTo>
                    <a:pt x="155022" y="26042"/>
                    <a:pt x="153286" y="30541"/>
                    <a:pt x="149813" y="34217"/>
                  </a:cubicBezTo>
                  <a:cubicBezTo>
                    <a:pt x="146340" y="37893"/>
                    <a:pt x="140988" y="40219"/>
                    <a:pt x="133757" y="41194"/>
                  </a:cubicBezTo>
                  <a:cubicBezTo>
                    <a:pt x="136397" y="42453"/>
                    <a:pt x="138408" y="43712"/>
                    <a:pt x="139789" y="44972"/>
                  </a:cubicBezTo>
                  <a:cubicBezTo>
                    <a:pt x="142714" y="47653"/>
                    <a:pt x="145476" y="50984"/>
                    <a:pt x="148076" y="54965"/>
                  </a:cubicBezTo>
                  <a:lnTo>
                    <a:pt x="161177" y="75499"/>
                  </a:lnTo>
                  <a:lnTo>
                    <a:pt x="148624" y="75499"/>
                  </a:lnTo>
                  <a:lnTo>
                    <a:pt x="138631" y="59839"/>
                  </a:lnTo>
                  <a:cubicBezTo>
                    <a:pt x="135747" y="55290"/>
                    <a:pt x="133361" y="51817"/>
                    <a:pt x="131472" y="49420"/>
                  </a:cubicBezTo>
                  <a:cubicBezTo>
                    <a:pt x="129583" y="47023"/>
                    <a:pt x="127887" y="45347"/>
                    <a:pt x="126384" y="44393"/>
                  </a:cubicBezTo>
                  <a:cubicBezTo>
                    <a:pt x="124881" y="43438"/>
                    <a:pt x="123378" y="42778"/>
                    <a:pt x="121875" y="42412"/>
                  </a:cubicBezTo>
                  <a:cubicBezTo>
                    <a:pt x="120737" y="42169"/>
                    <a:pt x="118869" y="42047"/>
                    <a:pt x="116269" y="42047"/>
                  </a:cubicBezTo>
                  <a:lnTo>
                    <a:pt x="104753" y="42047"/>
                  </a:lnTo>
                  <a:lnTo>
                    <a:pt x="104753" y="75499"/>
                  </a:lnTo>
                  <a:lnTo>
                    <a:pt x="94760" y="75499"/>
                  </a:lnTo>
                  <a:close/>
                  <a:moveTo>
                    <a:pt x="104753" y="33394"/>
                  </a:moveTo>
                  <a:lnTo>
                    <a:pt x="126140" y="33394"/>
                  </a:lnTo>
                  <a:cubicBezTo>
                    <a:pt x="130731" y="33394"/>
                    <a:pt x="134305" y="32927"/>
                    <a:pt x="136864" y="31993"/>
                  </a:cubicBezTo>
                  <a:cubicBezTo>
                    <a:pt x="139424" y="31059"/>
                    <a:pt x="141374" y="29546"/>
                    <a:pt x="142714" y="27454"/>
                  </a:cubicBezTo>
                  <a:cubicBezTo>
                    <a:pt x="144054" y="25362"/>
                    <a:pt x="144725" y="23117"/>
                    <a:pt x="144725" y="20720"/>
                  </a:cubicBezTo>
                  <a:cubicBezTo>
                    <a:pt x="144725" y="17146"/>
                    <a:pt x="143435" y="14211"/>
                    <a:pt x="140855" y="11916"/>
                  </a:cubicBezTo>
                  <a:cubicBezTo>
                    <a:pt x="138276" y="9621"/>
                    <a:pt x="134183" y="8473"/>
                    <a:pt x="128578" y="8473"/>
                  </a:cubicBezTo>
                  <a:lnTo>
                    <a:pt x="104753" y="8473"/>
                  </a:lnTo>
                  <a:lnTo>
                    <a:pt x="104753" y="33394"/>
                  </a:lnTo>
                  <a:close/>
                  <a:moveTo>
                    <a:pt x="170555" y="75499"/>
                  </a:moveTo>
                  <a:lnTo>
                    <a:pt x="170555" y="125"/>
                  </a:lnTo>
                  <a:lnTo>
                    <a:pt x="180791" y="125"/>
                  </a:lnTo>
                  <a:lnTo>
                    <a:pt x="220337" y="59291"/>
                  </a:lnTo>
                  <a:lnTo>
                    <a:pt x="220337" y="125"/>
                  </a:lnTo>
                  <a:lnTo>
                    <a:pt x="229903" y="125"/>
                  </a:lnTo>
                  <a:lnTo>
                    <a:pt x="229903" y="75499"/>
                  </a:lnTo>
                  <a:lnTo>
                    <a:pt x="219666" y="75499"/>
                  </a:lnTo>
                  <a:lnTo>
                    <a:pt x="180121" y="16272"/>
                  </a:lnTo>
                  <a:lnTo>
                    <a:pt x="180121" y="75499"/>
                  </a:lnTo>
                  <a:lnTo>
                    <a:pt x="170555" y="75499"/>
                  </a:lnTo>
                  <a:close/>
                  <a:moveTo>
                    <a:pt x="246593" y="75499"/>
                  </a:moveTo>
                  <a:lnTo>
                    <a:pt x="246593" y="125"/>
                  </a:lnTo>
                  <a:lnTo>
                    <a:pt x="256829" y="125"/>
                  </a:lnTo>
                  <a:lnTo>
                    <a:pt x="296375" y="59291"/>
                  </a:lnTo>
                  <a:lnTo>
                    <a:pt x="296375" y="125"/>
                  </a:lnTo>
                  <a:lnTo>
                    <a:pt x="305941" y="125"/>
                  </a:lnTo>
                  <a:lnTo>
                    <a:pt x="305941" y="75499"/>
                  </a:lnTo>
                  <a:lnTo>
                    <a:pt x="295704" y="75499"/>
                  </a:lnTo>
                  <a:lnTo>
                    <a:pt x="256159" y="16272"/>
                  </a:lnTo>
                  <a:lnTo>
                    <a:pt x="256159" y="75499"/>
                  </a:lnTo>
                  <a:lnTo>
                    <a:pt x="246593" y="75499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29" name="Graphic 230">
              <a:extLst>
                <a:ext uri="{FF2B5EF4-FFF2-40B4-BE49-F238E27FC236}">
                  <a16:creationId xmlns:a16="http://schemas.microsoft.com/office/drawing/2014/main" id="{26AD54E5-BDB1-2A58-7DC4-69A4093F696E}"/>
                </a:ext>
              </a:extLst>
            </p:cNvPr>
            <p:cNvGrpSpPr/>
            <p:nvPr/>
          </p:nvGrpSpPr>
          <p:grpSpPr>
            <a:xfrm>
              <a:off x="1706853" y="301106"/>
              <a:ext cx="234406" cy="77993"/>
              <a:chOff x="2142901" y="438064"/>
              <a:chExt cx="234406" cy="77993"/>
            </a:xfrm>
            <a:solidFill>
              <a:srgbClr val="EDB12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AD4723-3B35-7A7F-9D26-28ABE0D17FBB}"/>
                  </a:ext>
                </a:extLst>
              </p:cNvPr>
              <p:cNvSpPr/>
              <p:nvPr/>
            </p:nvSpPr>
            <p:spPr>
              <a:xfrm>
                <a:off x="2142901" y="47706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EDB1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E9C4EC5-4456-A419-2F8F-E388CF05AAF8}"/>
                  </a:ext>
                </a:extLst>
              </p:cNvPr>
              <p:cNvSpPr/>
              <p:nvPr/>
            </p:nvSpPr>
            <p:spPr>
              <a:xfrm>
                <a:off x="2221105" y="438064"/>
                <a:ext cx="77993" cy="77993"/>
              </a:xfrm>
              <a:custGeom>
                <a:avLst/>
                <a:gdLst>
                  <a:gd name="connsiteX0" fmla="*/ 39553 w 77993"/>
                  <a:gd name="connsiteY0" fmla="*/ 15724 h 77993"/>
                  <a:gd name="connsiteX1" fmla="*/ 62951 w 77993"/>
                  <a:gd name="connsiteY1" fmla="*/ 39122 h 77993"/>
                  <a:gd name="connsiteX2" fmla="*/ 62951 w 77993"/>
                  <a:gd name="connsiteY2" fmla="*/ 39122 h 77993"/>
                  <a:gd name="connsiteX3" fmla="*/ 39553 w 77993"/>
                  <a:gd name="connsiteY3" fmla="*/ 62520 h 77993"/>
                  <a:gd name="connsiteX4" fmla="*/ 16155 w 77993"/>
                  <a:gd name="connsiteY4" fmla="*/ 39122 h 77993"/>
                  <a:gd name="connsiteX5" fmla="*/ 39553 w 77993"/>
                  <a:gd name="connsiteY5" fmla="*/ 15724 h 77993"/>
                  <a:gd name="connsiteX6" fmla="*/ 39553 w 77993"/>
                  <a:gd name="connsiteY6" fmla="*/ 125 h 77993"/>
                  <a:gd name="connsiteX7" fmla="*/ 556 w 77993"/>
                  <a:gd name="connsiteY7" fmla="*/ 39122 h 77993"/>
                  <a:gd name="connsiteX8" fmla="*/ 39553 w 77993"/>
                  <a:gd name="connsiteY8" fmla="*/ 78119 h 77993"/>
                  <a:gd name="connsiteX9" fmla="*/ 78550 w 77993"/>
                  <a:gd name="connsiteY9" fmla="*/ 39122 h 77993"/>
                  <a:gd name="connsiteX10" fmla="*/ 78550 w 77993"/>
                  <a:gd name="connsiteY10" fmla="*/ 39122 h 77993"/>
                  <a:gd name="connsiteX11" fmla="*/ 39553 w 77993"/>
                  <a:gd name="connsiteY11" fmla="*/ 125 h 7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93" h="77993">
                    <a:moveTo>
                      <a:pt x="39553" y="15724"/>
                    </a:moveTo>
                    <a:cubicBezTo>
                      <a:pt x="52475" y="15724"/>
                      <a:pt x="62951" y="26200"/>
                      <a:pt x="62951" y="39122"/>
                    </a:cubicBezTo>
                    <a:lnTo>
                      <a:pt x="62951" y="39122"/>
                    </a:lnTo>
                    <a:cubicBezTo>
                      <a:pt x="62951" y="52045"/>
                      <a:pt x="52475" y="62520"/>
                      <a:pt x="39553" y="62520"/>
                    </a:cubicBezTo>
                    <a:cubicBezTo>
                      <a:pt x="26631" y="62520"/>
                      <a:pt x="16155" y="52045"/>
                      <a:pt x="16155" y="39122"/>
                    </a:cubicBezTo>
                    <a:cubicBezTo>
                      <a:pt x="16155" y="26200"/>
                      <a:pt x="26631" y="15724"/>
                      <a:pt x="39553" y="15724"/>
                    </a:cubicBezTo>
                    <a:close/>
                    <a:moveTo>
                      <a:pt x="39553" y="125"/>
                    </a:moveTo>
                    <a:cubicBezTo>
                      <a:pt x="18016" y="125"/>
                      <a:pt x="556" y="17585"/>
                      <a:pt x="556" y="39122"/>
                    </a:cubicBezTo>
                    <a:cubicBezTo>
                      <a:pt x="556" y="60659"/>
                      <a:pt x="18016" y="78119"/>
                      <a:pt x="39553" y="78119"/>
                    </a:cubicBezTo>
                    <a:cubicBezTo>
                      <a:pt x="61090" y="78119"/>
                      <a:pt x="78550" y="60659"/>
                      <a:pt x="78550" y="39122"/>
                    </a:cubicBezTo>
                    <a:lnTo>
                      <a:pt x="78550" y="39122"/>
                    </a:lnTo>
                    <a:cubicBezTo>
                      <a:pt x="78550" y="17585"/>
                      <a:pt x="61090" y="125"/>
                      <a:pt x="39553" y="125"/>
                    </a:cubicBezTo>
                    <a:close/>
                  </a:path>
                </a:pathLst>
              </a:custGeom>
              <a:solidFill>
                <a:srgbClr val="EDB120"/>
              </a:solidFill>
              <a:ln w="155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1A88C-611C-7A6F-BF6F-4244CF2C22E0}"/>
                </a:ext>
              </a:extLst>
            </p:cNvPr>
            <p:cNvSpPr/>
            <p:nvPr/>
          </p:nvSpPr>
          <p:spPr>
            <a:xfrm>
              <a:off x="1961337" y="441627"/>
              <a:ext cx="205248" cy="77932"/>
            </a:xfrm>
            <a:custGeom>
              <a:avLst/>
              <a:gdLst>
                <a:gd name="connsiteX0" fmla="*/ 25390 w 205248"/>
                <a:gd name="connsiteY0" fmla="*/ 76813 h 77932"/>
                <a:gd name="connsiteX1" fmla="*/ 25390 w 205248"/>
                <a:gd name="connsiteY1" fmla="*/ 10335 h 77932"/>
                <a:gd name="connsiteX2" fmla="*/ 591 w 205248"/>
                <a:gd name="connsiteY2" fmla="*/ 10335 h 77932"/>
                <a:gd name="connsiteX3" fmla="*/ 591 w 205248"/>
                <a:gd name="connsiteY3" fmla="*/ 1440 h 77932"/>
                <a:gd name="connsiteX4" fmla="*/ 60305 w 205248"/>
                <a:gd name="connsiteY4" fmla="*/ 1440 h 77932"/>
                <a:gd name="connsiteX5" fmla="*/ 60305 w 205248"/>
                <a:gd name="connsiteY5" fmla="*/ 10335 h 77932"/>
                <a:gd name="connsiteX6" fmla="*/ 35383 w 205248"/>
                <a:gd name="connsiteY6" fmla="*/ 10335 h 77932"/>
                <a:gd name="connsiteX7" fmla="*/ 35383 w 205248"/>
                <a:gd name="connsiteY7" fmla="*/ 76813 h 77932"/>
                <a:gd name="connsiteX8" fmla="*/ 25390 w 205248"/>
                <a:gd name="connsiteY8" fmla="*/ 76813 h 77932"/>
                <a:gd name="connsiteX9" fmla="*/ 124316 w 205248"/>
                <a:gd name="connsiteY9" fmla="*/ 50369 h 77932"/>
                <a:gd name="connsiteX10" fmla="*/ 134309 w 205248"/>
                <a:gd name="connsiteY10" fmla="*/ 52928 h 77932"/>
                <a:gd name="connsiteX11" fmla="*/ 123006 w 205248"/>
                <a:gd name="connsiteY11" fmla="*/ 71634 h 77932"/>
                <a:gd name="connsiteX12" fmla="*/ 103051 w 205248"/>
                <a:gd name="connsiteY12" fmla="*/ 78093 h 77932"/>
                <a:gd name="connsiteX13" fmla="*/ 83248 w 205248"/>
                <a:gd name="connsiteY13" fmla="*/ 73127 h 77932"/>
                <a:gd name="connsiteX14" fmla="*/ 71640 w 205248"/>
                <a:gd name="connsiteY14" fmla="*/ 58747 h 77932"/>
                <a:gd name="connsiteX15" fmla="*/ 67649 w 205248"/>
                <a:gd name="connsiteY15" fmla="*/ 38547 h 77932"/>
                <a:gd name="connsiteX16" fmla="*/ 72158 w 205248"/>
                <a:gd name="connsiteY16" fmla="*/ 18013 h 77932"/>
                <a:gd name="connsiteX17" fmla="*/ 84954 w 205248"/>
                <a:gd name="connsiteY17" fmla="*/ 4699 h 77932"/>
                <a:gd name="connsiteX18" fmla="*/ 103234 w 205248"/>
                <a:gd name="connsiteY18" fmla="*/ 160 h 77932"/>
                <a:gd name="connsiteX19" fmla="*/ 122275 w 205248"/>
                <a:gd name="connsiteY19" fmla="*/ 5918 h 77932"/>
                <a:gd name="connsiteX20" fmla="*/ 132969 w 205248"/>
                <a:gd name="connsiteY20" fmla="*/ 22096 h 77932"/>
                <a:gd name="connsiteX21" fmla="*/ 123159 w 205248"/>
                <a:gd name="connsiteY21" fmla="*/ 24411 h 77932"/>
                <a:gd name="connsiteX22" fmla="*/ 115573 w 205248"/>
                <a:gd name="connsiteY22" fmla="*/ 12438 h 77932"/>
                <a:gd name="connsiteX23" fmla="*/ 103051 w 205248"/>
                <a:gd name="connsiteY23" fmla="*/ 8690 h 77932"/>
                <a:gd name="connsiteX24" fmla="*/ 88488 w 205248"/>
                <a:gd name="connsiteY24" fmla="*/ 12864 h 77932"/>
                <a:gd name="connsiteX25" fmla="*/ 80292 w 205248"/>
                <a:gd name="connsiteY25" fmla="*/ 24046 h 77932"/>
                <a:gd name="connsiteX26" fmla="*/ 77947 w 205248"/>
                <a:gd name="connsiteY26" fmla="*/ 38487 h 77932"/>
                <a:gd name="connsiteX27" fmla="*/ 80750 w 205248"/>
                <a:gd name="connsiteY27" fmla="*/ 55304 h 77932"/>
                <a:gd name="connsiteX28" fmla="*/ 89463 w 205248"/>
                <a:gd name="connsiteY28" fmla="*/ 66028 h 77932"/>
                <a:gd name="connsiteX29" fmla="*/ 102259 w 205248"/>
                <a:gd name="connsiteY29" fmla="*/ 69562 h 77932"/>
                <a:gd name="connsiteX30" fmla="*/ 116425 w 205248"/>
                <a:gd name="connsiteY30" fmla="*/ 64718 h 77932"/>
                <a:gd name="connsiteX31" fmla="*/ 124316 w 205248"/>
                <a:gd name="connsiteY31" fmla="*/ 50369 h 77932"/>
                <a:gd name="connsiteX32" fmla="*/ 146490 w 205248"/>
                <a:gd name="connsiteY32" fmla="*/ 76813 h 77932"/>
                <a:gd name="connsiteX33" fmla="*/ 146490 w 205248"/>
                <a:gd name="connsiteY33" fmla="*/ 1440 h 77932"/>
                <a:gd name="connsiteX34" fmla="*/ 156727 w 205248"/>
                <a:gd name="connsiteY34" fmla="*/ 1440 h 77932"/>
                <a:gd name="connsiteX35" fmla="*/ 196272 w 205248"/>
                <a:gd name="connsiteY35" fmla="*/ 60605 h 77932"/>
                <a:gd name="connsiteX36" fmla="*/ 196272 w 205248"/>
                <a:gd name="connsiteY36" fmla="*/ 1440 h 77932"/>
                <a:gd name="connsiteX37" fmla="*/ 205839 w 205248"/>
                <a:gd name="connsiteY37" fmla="*/ 1440 h 77932"/>
                <a:gd name="connsiteX38" fmla="*/ 205839 w 205248"/>
                <a:gd name="connsiteY38" fmla="*/ 76813 h 77932"/>
                <a:gd name="connsiteX39" fmla="*/ 195602 w 205248"/>
                <a:gd name="connsiteY39" fmla="*/ 76813 h 77932"/>
                <a:gd name="connsiteX40" fmla="*/ 156056 w 205248"/>
                <a:gd name="connsiteY40" fmla="*/ 17587 h 77932"/>
                <a:gd name="connsiteX41" fmla="*/ 156056 w 205248"/>
                <a:gd name="connsiteY41" fmla="*/ 76813 h 77932"/>
                <a:gd name="connsiteX42" fmla="*/ 146490 w 205248"/>
                <a:gd name="connsiteY42" fmla="*/ 76813 h 7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248" h="77932">
                  <a:moveTo>
                    <a:pt x="25390" y="76813"/>
                  </a:moveTo>
                  <a:lnTo>
                    <a:pt x="25390" y="10335"/>
                  </a:lnTo>
                  <a:lnTo>
                    <a:pt x="591" y="10335"/>
                  </a:lnTo>
                  <a:lnTo>
                    <a:pt x="591" y="1440"/>
                  </a:lnTo>
                  <a:lnTo>
                    <a:pt x="60305" y="1440"/>
                  </a:lnTo>
                  <a:lnTo>
                    <a:pt x="60305" y="10335"/>
                  </a:lnTo>
                  <a:lnTo>
                    <a:pt x="35383" y="10335"/>
                  </a:lnTo>
                  <a:lnTo>
                    <a:pt x="35383" y="76813"/>
                  </a:lnTo>
                  <a:lnTo>
                    <a:pt x="25390" y="76813"/>
                  </a:lnTo>
                  <a:close/>
                  <a:moveTo>
                    <a:pt x="124316" y="50369"/>
                  </a:moveTo>
                  <a:lnTo>
                    <a:pt x="134309" y="52928"/>
                  </a:lnTo>
                  <a:cubicBezTo>
                    <a:pt x="132197" y="61092"/>
                    <a:pt x="128429" y="67328"/>
                    <a:pt x="123006" y="71634"/>
                  </a:cubicBezTo>
                  <a:cubicBezTo>
                    <a:pt x="117583" y="75940"/>
                    <a:pt x="110932" y="78093"/>
                    <a:pt x="103051" y="78093"/>
                  </a:cubicBezTo>
                  <a:cubicBezTo>
                    <a:pt x="94927" y="78093"/>
                    <a:pt x="88325" y="76437"/>
                    <a:pt x="83248" y="73127"/>
                  </a:cubicBezTo>
                  <a:cubicBezTo>
                    <a:pt x="78170" y="69816"/>
                    <a:pt x="74301" y="65023"/>
                    <a:pt x="71640" y="58747"/>
                  </a:cubicBezTo>
                  <a:cubicBezTo>
                    <a:pt x="68979" y="52470"/>
                    <a:pt x="67649" y="45737"/>
                    <a:pt x="67649" y="38547"/>
                  </a:cubicBezTo>
                  <a:cubicBezTo>
                    <a:pt x="67649" y="30707"/>
                    <a:pt x="69152" y="23863"/>
                    <a:pt x="72158" y="18013"/>
                  </a:cubicBezTo>
                  <a:cubicBezTo>
                    <a:pt x="75164" y="12164"/>
                    <a:pt x="79429" y="7726"/>
                    <a:pt x="84954" y="4699"/>
                  </a:cubicBezTo>
                  <a:cubicBezTo>
                    <a:pt x="90478" y="1673"/>
                    <a:pt x="96572" y="160"/>
                    <a:pt x="103234" y="160"/>
                  </a:cubicBezTo>
                  <a:cubicBezTo>
                    <a:pt x="110789" y="160"/>
                    <a:pt x="117136" y="2079"/>
                    <a:pt x="122275" y="5918"/>
                  </a:cubicBezTo>
                  <a:cubicBezTo>
                    <a:pt x="127414" y="9757"/>
                    <a:pt x="130978" y="15149"/>
                    <a:pt x="132969" y="22096"/>
                  </a:cubicBezTo>
                  <a:lnTo>
                    <a:pt x="123159" y="24411"/>
                  </a:lnTo>
                  <a:cubicBezTo>
                    <a:pt x="121412" y="18927"/>
                    <a:pt x="118883" y="14936"/>
                    <a:pt x="115573" y="12438"/>
                  </a:cubicBezTo>
                  <a:cubicBezTo>
                    <a:pt x="112262" y="9939"/>
                    <a:pt x="108088" y="8690"/>
                    <a:pt x="103051" y="8690"/>
                  </a:cubicBezTo>
                  <a:cubicBezTo>
                    <a:pt x="97242" y="8690"/>
                    <a:pt x="92388" y="10082"/>
                    <a:pt x="88488" y="12864"/>
                  </a:cubicBezTo>
                  <a:cubicBezTo>
                    <a:pt x="84588" y="15647"/>
                    <a:pt x="81857" y="19374"/>
                    <a:pt x="80292" y="24046"/>
                  </a:cubicBezTo>
                  <a:cubicBezTo>
                    <a:pt x="78729" y="28717"/>
                    <a:pt x="77947" y="33531"/>
                    <a:pt x="77947" y="38487"/>
                  </a:cubicBezTo>
                  <a:cubicBezTo>
                    <a:pt x="77947" y="44905"/>
                    <a:pt x="78881" y="50510"/>
                    <a:pt x="80750" y="55304"/>
                  </a:cubicBezTo>
                  <a:cubicBezTo>
                    <a:pt x="82618" y="60097"/>
                    <a:pt x="85523" y="63672"/>
                    <a:pt x="89463" y="66028"/>
                  </a:cubicBezTo>
                  <a:cubicBezTo>
                    <a:pt x="93403" y="68384"/>
                    <a:pt x="97668" y="69562"/>
                    <a:pt x="102259" y="69562"/>
                  </a:cubicBezTo>
                  <a:cubicBezTo>
                    <a:pt x="107824" y="69562"/>
                    <a:pt x="112546" y="67947"/>
                    <a:pt x="116425" y="64718"/>
                  </a:cubicBezTo>
                  <a:cubicBezTo>
                    <a:pt x="120305" y="61488"/>
                    <a:pt x="122935" y="56705"/>
                    <a:pt x="124316" y="50369"/>
                  </a:cubicBezTo>
                  <a:close/>
                  <a:moveTo>
                    <a:pt x="146490" y="76813"/>
                  </a:moveTo>
                  <a:lnTo>
                    <a:pt x="146490" y="1440"/>
                  </a:lnTo>
                  <a:lnTo>
                    <a:pt x="156727" y="1440"/>
                  </a:lnTo>
                  <a:lnTo>
                    <a:pt x="196272" y="60605"/>
                  </a:lnTo>
                  <a:lnTo>
                    <a:pt x="196272" y="1440"/>
                  </a:lnTo>
                  <a:lnTo>
                    <a:pt x="205839" y="1440"/>
                  </a:lnTo>
                  <a:lnTo>
                    <a:pt x="205839" y="76813"/>
                  </a:lnTo>
                  <a:lnTo>
                    <a:pt x="195602" y="76813"/>
                  </a:lnTo>
                  <a:lnTo>
                    <a:pt x="156056" y="17587"/>
                  </a:lnTo>
                  <a:lnTo>
                    <a:pt x="156056" y="76813"/>
                  </a:lnTo>
                  <a:lnTo>
                    <a:pt x="146490" y="76813"/>
                  </a:lnTo>
                  <a:close/>
                </a:path>
              </a:pathLst>
            </a:custGeom>
            <a:solidFill>
              <a:srgbClr val="000000"/>
            </a:solidFill>
            <a:ln w="3889" cap="sq">
              <a:noFill/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  <p:grpSp>
          <p:nvGrpSpPr>
            <p:cNvPr id="31" name="Graphic 230">
              <a:extLst>
                <a:ext uri="{FF2B5EF4-FFF2-40B4-BE49-F238E27FC236}">
                  <a16:creationId xmlns:a16="http://schemas.microsoft.com/office/drawing/2014/main" id="{23F701EC-D051-1ACA-2828-D9EF990291B1}"/>
                </a:ext>
              </a:extLst>
            </p:cNvPr>
            <p:cNvGrpSpPr/>
            <p:nvPr/>
          </p:nvGrpSpPr>
          <p:grpSpPr>
            <a:xfrm>
              <a:off x="1706853" y="451985"/>
              <a:ext cx="234406" cy="46796"/>
              <a:chOff x="2142901" y="588943"/>
              <a:chExt cx="234406" cy="46796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112EFD-8F52-51CC-A017-85E66311D6FB}"/>
                  </a:ext>
                </a:extLst>
              </p:cNvPr>
              <p:cNvSpPr/>
              <p:nvPr/>
            </p:nvSpPr>
            <p:spPr>
              <a:xfrm>
                <a:off x="2142901" y="612341"/>
                <a:ext cx="234406" cy="3899"/>
              </a:xfrm>
              <a:custGeom>
                <a:avLst/>
                <a:gdLst>
                  <a:gd name="connsiteX0" fmla="*/ 0 w 234406"/>
                  <a:gd name="connsiteY0" fmla="*/ 0 h 3899"/>
                  <a:gd name="connsiteX1" fmla="*/ 234406 w 234406"/>
                  <a:gd name="connsiteY1" fmla="*/ 0 h 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406" h="3899">
                    <a:moveTo>
                      <a:pt x="0" y="0"/>
                    </a:moveTo>
                    <a:lnTo>
                      <a:pt x="234406" y="0"/>
                    </a:lnTo>
                  </a:path>
                </a:pathLst>
              </a:custGeom>
              <a:ln w="1555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E2FBF8B-A034-3BDB-57F4-96D40A9A729C}"/>
                  </a:ext>
                </a:extLst>
              </p:cNvPr>
              <p:cNvSpPr/>
              <p:nvPr/>
            </p:nvSpPr>
            <p:spPr>
              <a:xfrm>
                <a:off x="2236704" y="588943"/>
                <a:ext cx="46796" cy="46796"/>
              </a:xfrm>
              <a:custGeom>
                <a:avLst/>
                <a:gdLst>
                  <a:gd name="connsiteX0" fmla="*/ 556 w 46796"/>
                  <a:gd name="connsiteY0" fmla="*/ 160 h 46796"/>
                  <a:gd name="connsiteX1" fmla="*/ 556 w 46796"/>
                  <a:gd name="connsiteY1" fmla="*/ 46956 h 46796"/>
                  <a:gd name="connsiteX2" fmla="*/ 47352 w 46796"/>
                  <a:gd name="connsiteY2" fmla="*/ 46956 h 46796"/>
                  <a:gd name="connsiteX3" fmla="*/ 47352 w 46796"/>
                  <a:gd name="connsiteY3" fmla="*/ 160 h 4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96" h="46796">
                    <a:moveTo>
                      <a:pt x="556" y="160"/>
                    </a:moveTo>
                    <a:lnTo>
                      <a:pt x="556" y="46956"/>
                    </a:lnTo>
                    <a:lnTo>
                      <a:pt x="47352" y="46956"/>
                    </a:lnTo>
                    <a:lnTo>
                      <a:pt x="47352" y="160"/>
                    </a:lnTo>
                    <a:close/>
                  </a:path>
                </a:pathLst>
              </a:custGeom>
              <a:noFill/>
              <a:ln w="1555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LID4096" sz="140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75BA18-848B-A242-3120-12E858FAC69F}"/>
                </a:ext>
              </a:extLst>
            </p:cNvPr>
            <p:cNvSpPr/>
            <p:nvPr/>
          </p:nvSpPr>
          <p:spPr>
            <a:xfrm>
              <a:off x="1670712" y="18497"/>
              <a:ext cx="1076314" cy="561555"/>
            </a:xfrm>
            <a:custGeom>
              <a:avLst/>
              <a:gdLst>
                <a:gd name="connsiteX0" fmla="*/ 0 w 1076314"/>
                <a:gd name="connsiteY0" fmla="*/ 561555 h 561555"/>
                <a:gd name="connsiteX1" fmla="*/ 0 w 1076314"/>
                <a:gd name="connsiteY1" fmla="*/ 0 h 561555"/>
                <a:gd name="connsiteX2" fmla="*/ 1076314 w 1076314"/>
                <a:gd name="connsiteY2" fmla="*/ 0 h 561555"/>
                <a:gd name="connsiteX3" fmla="*/ 1076314 w 1076314"/>
                <a:gd name="connsiteY3" fmla="*/ 561555 h 5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14" h="561555">
                  <a:moveTo>
                    <a:pt x="0" y="561555"/>
                  </a:moveTo>
                  <a:lnTo>
                    <a:pt x="0" y="0"/>
                  </a:lnTo>
                  <a:lnTo>
                    <a:pt x="1076314" y="0"/>
                  </a:lnTo>
                  <a:lnTo>
                    <a:pt x="1076314" y="561555"/>
                  </a:lnTo>
                  <a:close/>
                </a:path>
              </a:pathLst>
            </a:custGeom>
            <a:noFill/>
            <a:ln w="3889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LID4096" sz="1400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/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learnable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25EB8D-944A-8C91-0F61-AB41E09B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64" y="1475090"/>
                <a:ext cx="2918748" cy="369332"/>
              </a:xfrm>
              <a:prstGeom prst="rect">
                <a:avLst/>
              </a:prstGeom>
              <a:blipFill>
                <a:blip r:embed="rId7"/>
                <a:stretch>
                  <a:fillRect t="-8197" r="-104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 Placeholder 256">
            <a:extLst>
              <a:ext uri="{FF2B5EF4-FFF2-40B4-BE49-F238E27FC236}">
                <a16:creationId xmlns:a16="http://schemas.microsoft.com/office/drawing/2014/main" id="{1113D632-2E6E-AA62-D114-5830D490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B894-64D8-FD5F-5F0E-773B44D25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DB69B-0A2B-4D0B-A3BD-360AAA24381D}" type="slidenum">
              <a:rPr lang="de-DE" smtClean="0"/>
              <a:pPr/>
              <a:t>75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A0B2C-0FFE-D51F-598E-2991D989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678998"/>
            <a:ext cx="9916633" cy="5925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7B1-F46C-F392-2C29-5A073FAA057A}"/>
              </a:ext>
            </a:extLst>
          </p:cNvPr>
          <p:cNvSpPr txBox="1">
            <a:spLocks/>
          </p:cNvSpPr>
          <p:nvPr/>
        </p:nvSpPr>
        <p:spPr>
          <a:xfrm>
            <a:off x="254869" y="6398343"/>
            <a:ext cx="536643" cy="33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105264C1-93CD-4F5F-B6EE-5235E982ADB5}" type="slidenum">
              <a:rPr lang="LID4096" smtClean="0"/>
              <a:pPr marL="0" indent="0">
                <a:buNone/>
              </a:pPr>
              <a:t>75</a:t>
            </a:fld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E2B2F-4A60-F819-5866-89913E6DAF88}"/>
              </a:ext>
            </a:extLst>
          </p:cNvPr>
          <p:cNvSpPr/>
          <p:nvPr/>
        </p:nvSpPr>
        <p:spPr>
          <a:xfrm>
            <a:off x="0" y="0"/>
            <a:ext cx="4394200" cy="622300"/>
          </a:xfrm>
          <a:prstGeom prst="rect">
            <a:avLst/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C79DF4-6A01-313B-2F20-C4B5E35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72784"/>
            <a:ext cx="3740741" cy="549516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9613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F034-D83E-2B2E-AFB5-911443A6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4E6D817-8512-7FB5-34EF-E35EFCE9EC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1" y="4900201"/>
            <a:ext cx="9293111" cy="830997"/>
          </a:xfrm>
        </p:spPr>
        <p:txBody>
          <a:bodyPr/>
          <a:lstStyle/>
          <a:p>
            <a:r>
              <a:rPr lang="en-US" dirty="0"/>
              <a:t>Communicating Smartly at the Nanoscale - Neural Networks Developments in Molecular Communication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06E0930-553B-DF2D-A097-38A8E6B08F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C6E50E22-DDE2-05B5-D6C4-D45EC9C6D3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6C785EE-C92E-E11F-B2D9-169B197B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86795-FD5A-6DDF-8F88-D3AE834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2B1AB1-94C0-E943-492D-B2E5D0D9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1B4D7CF-8E0B-C915-E839-3798570301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454696"/>
            <a:ext cx="9293111" cy="415498"/>
          </a:xfrm>
        </p:spPr>
        <p:txBody>
          <a:bodyPr/>
          <a:lstStyle/>
          <a:p>
            <a:r>
              <a:rPr lang="en-US" dirty="0" err="1"/>
              <a:t>nanoAI</a:t>
            </a:r>
            <a:r>
              <a:rPr lang="en-US" dirty="0"/>
              <a:t> Lab: A new research group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EF527C-8A9E-CA17-4018-44B7037C17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492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Jorge Torres Gómez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3A34C8C2-C883-15F8-CC20-D4EF990DDE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2CD0DD-BC52-6D17-0CB4-B9E39179F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67" y="1881963"/>
            <a:ext cx="2786819" cy="2786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3A55-9696-2493-9D3B-F32F378C6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44" y="4950929"/>
            <a:ext cx="539750" cy="5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A42A-F3CA-EAA3-64AF-4FF360CF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7300" cy="768695"/>
          </a:xfrm>
        </p:spPr>
        <p:txBody>
          <a:bodyPr>
            <a:normAutofit/>
          </a:bodyPr>
          <a:lstStyle/>
          <a:p>
            <a:r>
              <a:rPr lang="de-DE" dirty="0"/>
              <a:t>Research </a:t>
            </a:r>
            <a:r>
              <a:rPr lang="de-DE" dirty="0" err="1"/>
              <a:t>groups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845A4-676A-3B6F-D429-51E7D3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78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38896-B839-A588-7A5E-CBA3C43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9" y="1929922"/>
            <a:ext cx="4701244" cy="409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216D3-395D-4283-8804-B0EEFC5C5695}"/>
              </a:ext>
            </a:extLst>
          </p:cNvPr>
          <p:cNvSpPr txBox="1"/>
          <p:nvPr/>
        </p:nvSpPr>
        <p:spPr>
          <a:xfrm>
            <a:off x="6372662" y="2382434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ED439-39F7-6170-60F4-FF61410E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" y="2526153"/>
            <a:ext cx="1457528" cy="11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6967B-1FCA-AEB8-E52F-D783CB680ED2}"/>
              </a:ext>
            </a:extLst>
          </p:cNvPr>
          <p:cNvSpPr txBox="1"/>
          <p:nvPr/>
        </p:nvSpPr>
        <p:spPr>
          <a:xfrm>
            <a:off x="601763" y="1980139"/>
            <a:ext cx="2491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Werner Haselmayr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5E243-F375-B030-94E4-3768B0481260}"/>
              </a:ext>
            </a:extLst>
          </p:cNvPr>
          <p:cNvSpPr txBox="1"/>
          <p:nvPr/>
        </p:nvSpPr>
        <p:spPr>
          <a:xfrm>
            <a:off x="601764" y="4440372"/>
            <a:ext cx="2909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Ozgur Baris Akan</a:t>
            </a:r>
            <a:endParaRPr lang="LID4096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800F-A74E-0A04-0733-EA4931336768}"/>
              </a:ext>
            </a:extLst>
          </p:cNvPr>
          <p:cNvSpPr txBox="1"/>
          <p:nvPr/>
        </p:nvSpPr>
        <p:spPr>
          <a:xfrm>
            <a:off x="680574" y="1526533"/>
            <a:ext cx="29145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Micro-</a:t>
            </a:r>
            <a:r>
              <a:rPr lang="de-DE" sz="2400" dirty="0" err="1"/>
              <a:t>fluidic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LID4096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A3A9-4BB9-3340-1FA0-3395C42F1A34}"/>
              </a:ext>
            </a:extLst>
          </p:cNvPr>
          <p:cNvSpPr txBox="1"/>
          <p:nvPr/>
        </p:nvSpPr>
        <p:spPr>
          <a:xfrm>
            <a:off x="6344131" y="1341867"/>
            <a:ext cx="571380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General Purpose AI for </a:t>
            </a:r>
            <a:r>
              <a:rPr lang="de-DE" sz="2400" dirty="0" err="1"/>
              <a:t>IoBNT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endParaRPr lang="LID4096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49239-5045-01F0-E1C6-39D5D82DD439}"/>
              </a:ext>
            </a:extLst>
          </p:cNvPr>
          <p:cNvSpPr txBox="1"/>
          <p:nvPr/>
        </p:nvSpPr>
        <p:spPr>
          <a:xfrm>
            <a:off x="601764" y="3973275"/>
            <a:ext cx="351801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400" dirty="0" err="1"/>
              <a:t>Functionalized</a:t>
            </a:r>
            <a:r>
              <a:rPr lang="de-DE" sz="2400" dirty="0"/>
              <a:t> </a:t>
            </a:r>
            <a:r>
              <a:rPr lang="de-DE" sz="2400" dirty="0" err="1"/>
              <a:t>Graphene</a:t>
            </a:r>
            <a:endParaRPr lang="LID4096" sz="2400" dirty="0"/>
          </a:p>
        </p:txBody>
      </p:sp>
      <p:pic>
        <p:nvPicPr>
          <p:cNvPr id="1028" name="Picture 4" descr="Koç Üniversitesi logo">
            <a:extLst>
              <a:ext uri="{FF2B5EF4-FFF2-40B4-BE49-F238E27FC236}">
                <a16:creationId xmlns:a16="http://schemas.microsoft.com/office/drawing/2014/main" id="{8CB4F15B-690B-C462-F5C9-1A2E4482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2" y="4839974"/>
            <a:ext cx="2681888" cy="7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720BC-F849-FAFF-0F3D-9A3CD9BC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62" y="2944298"/>
            <a:ext cx="3339016" cy="538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9EE5B-55F6-4B58-7420-285FB1A8B454}"/>
              </a:ext>
            </a:extLst>
          </p:cNvPr>
          <p:cNvSpPr txBox="1"/>
          <p:nvPr/>
        </p:nvSpPr>
        <p:spPr>
          <a:xfrm>
            <a:off x="6465299" y="3618180"/>
            <a:ext cx="2491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H. Birkan Yilmaz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508007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CAD-D56A-B5AE-9BEB-3352C483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0" y="148817"/>
            <a:ext cx="7045028" cy="578772"/>
          </a:xfrm>
        </p:spPr>
        <p:txBody>
          <a:bodyPr>
            <a:normAutofit fontScale="90000"/>
          </a:bodyPr>
          <a:lstStyle/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National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DA74-7E1D-7D30-55FC-B2080522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79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3EBEC-FB67-F0D1-53D5-C478BB66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82" y="2997797"/>
            <a:ext cx="4339986" cy="293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6025DC-0DA0-8E45-AB82-B998AEBDC634}"/>
              </a:ext>
            </a:extLst>
          </p:cNvPr>
          <p:cNvSpPr txBox="1"/>
          <p:nvPr/>
        </p:nvSpPr>
        <p:spPr>
          <a:xfrm>
            <a:off x="6614650" y="791225"/>
            <a:ext cx="5577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Discovery Grants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Address higher-risk (higher reward) topics.</a:t>
            </a:r>
          </a:p>
          <a:p>
            <a:r>
              <a:rPr lang="en-US" sz="2000" dirty="0">
                <a:latin typeface="+mj-lt"/>
              </a:rPr>
              <a:t>Discovery Horizons/Alliance Society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Investigator-initiated individual and team projects.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>
                <a:latin typeface="+mj-lt"/>
              </a:rPr>
              <a:t>Interdisciplinary research.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C020F-D032-ED05-CD82-DFFAA6E010EC}"/>
              </a:ext>
            </a:extLst>
          </p:cNvPr>
          <p:cNvGrpSpPr/>
          <p:nvPr/>
        </p:nvGrpSpPr>
        <p:grpSpPr>
          <a:xfrm>
            <a:off x="209111" y="905752"/>
            <a:ext cx="6296521" cy="2276851"/>
            <a:chOff x="209111" y="905752"/>
            <a:chExt cx="6296521" cy="22768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5159F-0025-F34A-B18B-76985FD6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34" y="2744392"/>
              <a:ext cx="4010585" cy="4382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D0B79A-8966-FDF4-FD5E-D9D53D5F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11" y="2267225"/>
              <a:ext cx="5849166" cy="4001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2940-9349-D19B-5EC4-9BC8CCF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" y="905752"/>
              <a:ext cx="6287377" cy="126700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0A657-F65E-DEAC-9BEA-4D7F5761031A}"/>
              </a:ext>
            </a:extLst>
          </p:cNvPr>
          <p:cNvSpPr/>
          <p:nvPr/>
        </p:nvSpPr>
        <p:spPr>
          <a:xfrm>
            <a:off x="214670" y="905752"/>
            <a:ext cx="6296521" cy="281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8AD7-FAEC-01E9-548C-BAC99D180654}"/>
              </a:ext>
            </a:extLst>
          </p:cNvPr>
          <p:cNvSpPr txBox="1"/>
          <p:nvPr/>
        </p:nvSpPr>
        <p:spPr>
          <a:xfrm>
            <a:off x="6877424" y="5937467"/>
            <a:ext cx="4857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Promote relevant collaborations across disciplines, professions, and sectors.</a:t>
            </a:r>
            <a:endParaRPr lang="LID4096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AD31C-5533-4A92-DA7C-6E85F08E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2" y="4204448"/>
            <a:ext cx="4791606" cy="433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7DF3-4634-D961-CA4B-E6D99076E7CD}"/>
              </a:ext>
            </a:extLst>
          </p:cNvPr>
          <p:cNvSpPr txBox="1"/>
          <p:nvPr/>
        </p:nvSpPr>
        <p:spPr>
          <a:xfrm>
            <a:off x="227942" y="5397363"/>
            <a:ext cx="441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Competition-based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Interdisciplinary research.</a:t>
            </a:r>
            <a:endParaRPr lang="LID4096" sz="24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4A6B15-69D2-C23F-8843-790B74A6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" y="47461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FD635-CEFE-947D-6262-B6A98C4D95BB}"/>
              </a:ext>
            </a:extLst>
          </p:cNvPr>
          <p:cNvSpPr txBox="1"/>
          <p:nvPr/>
        </p:nvSpPr>
        <p:spPr>
          <a:xfrm>
            <a:off x="894999" y="4847223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763F4-7EA9-9BD4-FDE4-6B035F55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59" y="3235611"/>
            <a:ext cx="2524945" cy="398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160098-4266-9746-4C79-5CA756D1BF1A}"/>
              </a:ext>
            </a:extLst>
          </p:cNvPr>
          <p:cNvSpPr/>
          <p:nvPr/>
        </p:nvSpPr>
        <p:spPr>
          <a:xfrm>
            <a:off x="209111" y="4028803"/>
            <a:ext cx="6296521" cy="23275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99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AC210C-E367-4BAA-87E8-2A8D0BD8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109C8-E069-48F0-B77E-CD73BA01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73" t="6568" r="16541" b="10266"/>
          <a:stretch>
            <a:fillRect/>
          </a:stretch>
        </p:blipFill>
        <p:spPr>
          <a:xfrm>
            <a:off x="5986711" y="2259812"/>
            <a:ext cx="3853807" cy="3837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E131-143E-7907-8184-B3AF25C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1E0F63-0E33-2E21-1A50-9A7199373CD7}"/>
              </a:ext>
            </a:extLst>
          </p:cNvPr>
          <p:cNvGrpSpPr/>
          <p:nvPr/>
        </p:nvGrpSpPr>
        <p:grpSpPr>
          <a:xfrm>
            <a:off x="180975" y="241582"/>
            <a:ext cx="4543425" cy="2482568"/>
            <a:chOff x="180975" y="241582"/>
            <a:chExt cx="5624513" cy="3187418"/>
          </a:xfrm>
        </p:grpSpPr>
        <p:pic>
          <p:nvPicPr>
            <p:cNvPr id="2050" name="Picture 2" descr="Fig. 8">
              <a:extLst>
                <a:ext uri="{FF2B5EF4-FFF2-40B4-BE49-F238E27FC236}">
                  <a16:creationId xmlns:a16="http://schemas.microsoft.com/office/drawing/2014/main" id="{1FC94C45-385E-0A21-EE05-CC113A21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241582"/>
              <a:ext cx="5624513" cy="3187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617D2-D670-1E2F-6BDE-3AF5CFB8DFE0}"/>
                </a:ext>
              </a:extLst>
            </p:cNvPr>
            <p:cNvSpPr txBox="1"/>
            <p:nvPr/>
          </p:nvSpPr>
          <p:spPr>
            <a:xfrm>
              <a:off x="714374" y="1650625"/>
              <a:ext cx="1907428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Microneedles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E73BA-95CD-26C9-13C9-0D903A2351F4}"/>
                </a:ext>
              </a:extLst>
            </p:cNvPr>
            <p:cNvSpPr txBox="1"/>
            <p:nvPr/>
          </p:nvSpPr>
          <p:spPr>
            <a:xfrm>
              <a:off x="4105275" y="1031499"/>
              <a:ext cx="980936" cy="4741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Pump</a:t>
              </a:r>
            </a:p>
          </p:txBody>
        </p:sp>
        <p:pic>
          <p:nvPicPr>
            <p:cNvPr id="7" name="Picture 2" descr="Fig. 8">
              <a:extLst>
                <a:ext uri="{FF2B5EF4-FFF2-40B4-BE49-F238E27FC236}">
                  <a16:creationId xmlns:a16="http://schemas.microsoft.com/office/drawing/2014/main" id="{A03999FE-F79B-CF82-FB9B-6DFA1FBD2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16" t="67631" r="6266" b="20914"/>
            <a:stretch>
              <a:fillRect/>
            </a:stretch>
          </p:blipFill>
          <p:spPr bwMode="auto">
            <a:xfrm>
              <a:off x="4371975" y="2781300"/>
              <a:ext cx="1143000" cy="46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72AA94-1A77-18BD-8204-0C3823F963B3}"/>
              </a:ext>
            </a:extLst>
          </p:cNvPr>
          <p:cNvSpPr txBox="1"/>
          <p:nvPr/>
        </p:nvSpPr>
        <p:spPr>
          <a:xfrm>
            <a:off x="129117" y="6239361"/>
            <a:ext cx="61384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NimbusRomNo9L-Regu"/>
              </a:rPr>
              <a:t>[1] Takeuchi, K., </a:t>
            </a:r>
            <a:r>
              <a:rPr lang="en-GB" sz="1050" dirty="0" err="1">
                <a:latin typeface="NimbusRomNo9L-Regu"/>
              </a:rPr>
              <a:t>Takama</a:t>
            </a:r>
            <a:r>
              <a:rPr lang="en-GB" sz="1050" dirty="0">
                <a:latin typeface="NimbusRomNo9L-Regu"/>
              </a:rPr>
              <a:t>, N., Sharma, K. et al. Microfluidic chip connected to porous microneedle array for continuous ISF sampling. Drug Deliv. and Transl. Res. 12, 435–443 (2022)</a:t>
            </a:r>
            <a:r>
              <a:rPr lang="en-GB" sz="1050" b="0" i="0" u="none" strike="noStrike" baseline="0" noProof="0" dirty="0">
                <a:latin typeface="NimbusRomNo9L-Regu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1856B-D8F8-EB2C-919E-2E1D77FF3D74}"/>
              </a:ext>
            </a:extLst>
          </p:cNvPr>
          <p:cNvCxnSpPr>
            <a:cxnSpLocks/>
          </p:cNvCxnSpPr>
          <p:nvPr/>
        </p:nvCxnSpPr>
        <p:spPr>
          <a:xfrm>
            <a:off x="2743200" y="1152525"/>
            <a:ext cx="6953693" cy="1067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C9272-D7AC-8385-81E6-1B37DD8ABAE8}"/>
              </a:ext>
            </a:extLst>
          </p:cNvPr>
          <p:cNvCxnSpPr>
            <a:cxnSpLocks/>
          </p:cNvCxnSpPr>
          <p:nvPr/>
        </p:nvCxnSpPr>
        <p:spPr>
          <a:xfrm>
            <a:off x="2583524" y="1436057"/>
            <a:ext cx="3403187" cy="4565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1B4AC-07CA-678F-BC9E-93C4342D62C6}"/>
              </a:ext>
            </a:extLst>
          </p:cNvPr>
          <p:cNvSpPr txBox="1"/>
          <p:nvPr/>
        </p:nvSpPr>
        <p:spPr>
          <a:xfrm>
            <a:off x="5535218" y="2289375"/>
            <a:ext cx="145578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CNN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E64B2-2EAD-4489-E353-7F85ABB812B5}"/>
              </a:ext>
            </a:extLst>
          </p:cNvPr>
          <p:cNvSpPr txBox="1"/>
          <p:nvPr/>
        </p:nvSpPr>
        <p:spPr>
          <a:xfrm>
            <a:off x="7603339" y="34510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52A8-4B94-DBAD-1D67-F66BB9691D6D}"/>
              </a:ext>
            </a:extLst>
          </p:cNvPr>
          <p:cNvSpPr txBox="1"/>
          <p:nvPr/>
        </p:nvSpPr>
        <p:spPr>
          <a:xfrm>
            <a:off x="6382077" y="281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5F52-2E34-E557-D0AD-A23628EB1BC9}"/>
              </a:ext>
            </a:extLst>
          </p:cNvPr>
          <p:cNvSpPr txBox="1"/>
          <p:nvPr/>
        </p:nvSpPr>
        <p:spPr>
          <a:xfrm>
            <a:off x="6763752" y="53127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3</a:t>
            </a:r>
          </a:p>
        </p:txBody>
      </p:sp>
    </p:spTree>
    <p:extLst>
      <p:ext uri="{BB962C8B-B14F-4D97-AF65-F5344CB8AC3E}">
        <p14:creationId xmlns:p14="http://schemas.microsoft.com/office/powerpoint/2010/main" val="9809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1704F5-0E59-D907-23E4-5F0A8582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1164E-0D33-BEA3-45BC-569DB009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C9AE-3893-4DB7-B597-B5803FAAA1DE}" type="slidenum">
              <a:rPr lang="en-DE" smtClean="0"/>
              <a:t>80</a:t>
            </a:fld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8EBA1-EEB1-185C-BBE2-DC498D7B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" y="3483343"/>
            <a:ext cx="4620886" cy="228269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1E066-F5D1-8E1B-51A8-C2B0529C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7" y="5051558"/>
            <a:ext cx="3391373" cy="74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3908-DCAC-D884-CE85-F1D2BD9B5CD1}"/>
              </a:ext>
            </a:extLst>
          </p:cNvPr>
          <p:cNvSpPr txBox="1"/>
          <p:nvPr/>
        </p:nvSpPr>
        <p:spPr>
          <a:xfrm>
            <a:off x="74149" y="5929734"/>
            <a:ext cx="4903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Join and lead consortium projects among  3 countries at least (</a:t>
            </a:r>
            <a:r>
              <a:rPr lang="en-US" sz="2000" dirty="0" err="1">
                <a:latin typeface="+mj-lt"/>
              </a:rPr>
              <a:t>EU+Canada</a:t>
            </a:r>
            <a:r>
              <a:rPr lang="en-US" sz="2000" dirty="0">
                <a:latin typeface="+mj-lt"/>
              </a:rPr>
              <a:t>)</a:t>
            </a:r>
            <a:endParaRPr lang="LID4096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55EA-F0BC-833D-0D62-0956400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9" y="983151"/>
            <a:ext cx="4791606" cy="433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D68CD-C234-8B4E-9A59-5D6FEBC7C66E}"/>
              </a:ext>
            </a:extLst>
          </p:cNvPr>
          <p:cNvSpPr txBox="1"/>
          <p:nvPr/>
        </p:nvSpPr>
        <p:spPr>
          <a:xfrm>
            <a:off x="5537742" y="3803053"/>
            <a:ext cx="6190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International Partners</a:t>
            </a:r>
            <a:r>
              <a:rPr lang="en-GB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Turkey (Koc Uni., </a:t>
            </a:r>
            <a:r>
              <a:rPr lang="en-GB" dirty="0" err="1"/>
              <a:t>Bogazici</a:t>
            </a:r>
            <a:r>
              <a:rPr lang="en-GB" dirty="0"/>
              <a:t> Uni.)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Germany (TU Berlin, TU Dresden, TU Darmstadt, Erlangen)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Norway (Oslo University 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Sweeden</a:t>
            </a:r>
            <a:r>
              <a:rPr lang="en-GB" dirty="0">
                <a:latin typeface="+mj-lt"/>
              </a:rPr>
              <a:t> (Uppsala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Spain (Polytechnic University of Barcelona)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Italy (University of Milano)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US (Northeastern University, Michigan University, Nebraska)</a:t>
            </a:r>
            <a:endParaRPr lang="LID4096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29679-73EA-4862-F5FE-3A4FE6A63B18}"/>
              </a:ext>
            </a:extLst>
          </p:cNvPr>
          <p:cNvSpPr txBox="1"/>
          <p:nvPr/>
        </p:nvSpPr>
        <p:spPr>
          <a:xfrm>
            <a:off x="845016" y="1625926"/>
            <a:ext cx="159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850"/>
              </a:spcBef>
              <a:spcAft>
                <a:spcPts val="863"/>
              </a:spcAft>
            </a:pPr>
            <a:r>
              <a:rPr lang="en-GB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International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8C8D-FDC7-716B-FA59-DC5EA0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" y="15141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E1EA-A6BB-4655-41BB-09C8D932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483" y="907480"/>
            <a:ext cx="6287377" cy="1267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ACE-AF19-5AAB-7634-B5A98C1B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51" y="2337808"/>
            <a:ext cx="3327960" cy="32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F1489-0A95-B914-8E50-6795F79BC434}"/>
              </a:ext>
            </a:extLst>
          </p:cNvPr>
          <p:cNvSpPr txBox="1"/>
          <p:nvPr/>
        </p:nvSpPr>
        <p:spPr>
          <a:xfrm>
            <a:off x="5590751" y="2811260"/>
            <a:ext cx="59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Funding for one year to initiate international research collaborations</a:t>
            </a:r>
            <a:endParaRPr lang="LID4096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A5A22-D29E-9859-FD60-650BC742300D}"/>
              </a:ext>
            </a:extLst>
          </p:cNvPr>
          <p:cNvSpPr txBox="1"/>
          <p:nvPr/>
        </p:nvSpPr>
        <p:spPr>
          <a:xfrm>
            <a:off x="921185" y="2027845"/>
            <a:ext cx="3120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Competition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Four years funding</a:t>
            </a:r>
            <a:endParaRPr lang="LID4096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FB38C7-E217-3BB4-5788-90450715CD0A}"/>
              </a:ext>
            </a:extLst>
          </p:cNvPr>
          <p:cNvSpPr/>
          <p:nvPr/>
        </p:nvSpPr>
        <p:spPr>
          <a:xfrm>
            <a:off x="5471482" y="3771027"/>
            <a:ext cx="6287377" cy="2585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A6E8A-005D-8D60-8387-AF64A03C4CE1}"/>
              </a:ext>
            </a:extLst>
          </p:cNvPr>
          <p:cNvSpPr/>
          <p:nvPr/>
        </p:nvSpPr>
        <p:spPr>
          <a:xfrm>
            <a:off x="133542" y="3446927"/>
            <a:ext cx="4903815" cy="32804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5BBFF-6AE3-467B-FA25-B85B88A8978A}"/>
              </a:ext>
            </a:extLst>
          </p:cNvPr>
          <p:cNvSpPr/>
          <p:nvPr/>
        </p:nvSpPr>
        <p:spPr>
          <a:xfrm>
            <a:off x="133542" y="891290"/>
            <a:ext cx="5034764" cy="2059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53E55-8A36-3FE8-BBC5-6CB434B17978}"/>
              </a:ext>
            </a:extLst>
          </p:cNvPr>
          <p:cNvSpPr/>
          <p:nvPr/>
        </p:nvSpPr>
        <p:spPr>
          <a:xfrm>
            <a:off x="5471481" y="891290"/>
            <a:ext cx="6230187" cy="2645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1C6737-F7BD-D66A-AD24-2E20FEEDD6D4}"/>
              </a:ext>
            </a:extLst>
          </p:cNvPr>
          <p:cNvSpPr txBox="1">
            <a:spLocks/>
          </p:cNvSpPr>
          <p:nvPr/>
        </p:nvSpPr>
        <p:spPr>
          <a:xfrm>
            <a:off x="137650" y="148817"/>
            <a:ext cx="7045028" cy="578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Grant </a:t>
            </a:r>
            <a:r>
              <a:rPr lang="es-ES" dirty="0" err="1"/>
              <a:t>programs</a:t>
            </a:r>
            <a:r>
              <a:rPr lang="en-US" dirty="0"/>
              <a:t>: International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40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7" grpId="0"/>
      <p:bldP spid="30" grpId="0" animBg="1"/>
      <p:bldP spid="31" grpId="0" animBg="1"/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7D61-1970-92A0-118C-679E4482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74428"/>
            <a:ext cx="10515600" cy="1325563"/>
          </a:xfrm>
        </p:spPr>
        <p:txBody>
          <a:bodyPr/>
          <a:lstStyle/>
          <a:p>
            <a:r>
              <a:rPr lang="de-DE" dirty="0" err="1"/>
              <a:t>NanoAI</a:t>
            </a:r>
            <a:r>
              <a:rPr lang="de-DE" dirty="0"/>
              <a:t> Lab: MOU Network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4F1-A822-A040-C382-C28BE6B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81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FF2C2-BBA7-0F62-95A5-2DE30AF7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67"/>
          <a:stretch/>
        </p:blipFill>
        <p:spPr>
          <a:xfrm>
            <a:off x="317773" y="2098513"/>
            <a:ext cx="5332290" cy="8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FA396-EC53-616E-05FC-F773C6B6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1"/>
          <a:stretch/>
        </p:blipFill>
        <p:spPr>
          <a:xfrm>
            <a:off x="134860" y="4712309"/>
            <a:ext cx="5730134" cy="177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8C5DB-6EE6-448B-C3DC-29A9AC4AF692}"/>
              </a:ext>
            </a:extLst>
          </p:cNvPr>
          <p:cNvSpPr txBox="1"/>
          <p:nvPr/>
        </p:nvSpPr>
        <p:spPr>
          <a:xfrm>
            <a:off x="1248956" y="391265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j-lt"/>
              </a:rPr>
              <a:t>Electronic </a:t>
            </a:r>
            <a:r>
              <a:rPr lang="de-DE" sz="2400" dirty="0" err="1">
                <a:latin typeface="+mj-lt"/>
              </a:rPr>
              <a:t>sensor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platform</a:t>
            </a:r>
            <a:endParaRPr lang="LID4096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E6318-6307-E78B-284D-32CB33DC72EC}"/>
              </a:ext>
            </a:extLst>
          </p:cNvPr>
          <p:cNvSpPr/>
          <p:nvPr/>
        </p:nvSpPr>
        <p:spPr>
          <a:xfrm>
            <a:off x="134860" y="2075221"/>
            <a:ext cx="5730134" cy="440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76F9C-9A8B-77B5-6A1A-1106D11193D4}"/>
              </a:ext>
            </a:extLst>
          </p:cNvPr>
          <p:cNvSpPr txBox="1"/>
          <p:nvPr/>
        </p:nvSpPr>
        <p:spPr>
          <a:xfrm>
            <a:off x="6924402" y="289010"/>
            <a:ext cx="49498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20F0502020204030204" pitchFamily="2" charset="0"/>
              </a:rPr>
              <a:t>Deciphering Gene Regulation in Bacteria</a:t>
            </a:r>
          </a:p>
          <a:p>
            <a:r>
              <a:rPr lang="es-ES" sz="1600" b="0" i="0" dirty="0">
                <a:effectLst/>
                <a:latin typeface="Montserrat" panose="00000500000000000000" pitchFamily="2" charset="0"/>
              </a:rPr>
              <a:t>Lourdes Pena-Castillo</a:t>
            </a:r>
            <a:endParaRPr lang="en-US" sz="1600" dirty="0">
              <a:latin typeface="Montserrat" panose="020F0502020204030204" pitchFamily="2" charset="0"/>
            </a:endParaRPr>
          </a:p>
          <a:p>
            <a:r>
              <a:rPr lang="en-US" sz="1600" dirty="0">
                <a:latin typeface="Montserrat" panose="020F0502020204030204" pitchFamily="2" charset="0"/>
              </a:rPr>
              <a:t>Computer Science</a:t>
            </a:r>
          </a:p>
          <a:p>
            <a:r>
              <a:rPr lang="en-GB" dirty="0">
                <a:hlinkClick r:id="rId4"/>
              </a:rPr>
              <a:t>https://www.cs.mun.ca/~lourdes/public/index.html</a:t>
            </a:r>
            <a:endParaRPr lang="en-US" dirty="0">
              <a:solidFill>
                <a:srgbClr val="C2002F"/>
              </a:solidFill>
              <a:latin typeface="Montserrat" panose="020F0502020204030204" pitchFamily="2" charset="0"/>
            </a:endParaRPr>
          </a:p>
          <a:p>
            <a:endParaRPr lang="de-DE" dirty="0"/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Signaling Mechanisms in Cell Survival and Cell Growth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Dr. Brian E. </a:t>
            </a:r>
            <a:r>
              <a:rPr lang="es-ES" b="0" i="0" dirty="0" err="1">
                <a:effectLst/>
                <a:latin typeface="+mj-lt"/>
              </a:rPr>
              <a:t>Staveley</a:t>
            </a:r>
            <a:r>
              <a:rPr lang="es-ES" b="0" i="0" dirty="0">
                <a:effectLst/>
                <a:latin typeface="+mj-lt"/>
              </a:rPr>
              <a:t>, Ph.D.</a:t>
            </a:r>
          </a:p>
          <a:p>
            <a:r>
              <a:rPr lang="de-DE" dirty="0">
                <a:latin typeface="+mj-lt"/>
              </a:rPr>
              <a:t>Department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Biology</a:t>
            </a:r>
            <a:endParaRPr lang="de-DE" dirty="0">
              <a:latin typeface="+mj-lt"/>
            </a:endParaRPr>
          </a:p>
          <a:p>
            <a:r>
              <a:rPr lang="en-GB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https://www.mun.ca/biology/bstaveley/</a:t>
            </a:r>
            <a:endParaRPr lang="en-GB" dirty="0">
              <a:latin typeface="+mj-lt"/>
            </a:endParaRPr>
          </a:p>
          <a:p>
            <a:endParaRPr lang="en-GB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Peptide-Induced Reorganization of Lipid Assemblies</a:t>
            </a:r>
          </a:p>
          <a:p>
            <a:r>
              <a:rPr lang="en-US" dirty="0">
                <a:latin typeface="+mj-lt"/>
              </a:rPr>
              <a:t>M. R. Morrow</a:t>
            </a:r>
            <a:endParaRPr lang="en-US" b="0" i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Department of Physics</a:t>
            </a:r>
            <a:endParaRPr lang="en-GB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https://www.physics.mun.ca/~mmorrow</a:t>
            </a:r>
            <a:r>
              <a:rPr lang="de-DE" dirty="0">
                <a:solidFill>
                  <a:srgbClr val="467886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Hierarchical</a:t>
            </a:r>
            <a:r>
              <a:rPr lang="es-ES" b="0" i="0" dirty="0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S" b="0" i="0" dirty="0" err="1">
                <a:solidFill>
                  <a:srgbClr val="C2002F"/>
                </a:solidFill>
                <a:effectLst/>
                <a:latin typeface="Montserrat" panose="00000500000000000000" pitchFamily="2" charset="0"/>
              </a:rPr>
              <a:t>Materials</a:t>
            </a:r>
            <a:endParaRPr lang="de-DE" b="0" i="0" dirty="0">
              <a:solidFill>
                <a:srgbClr val="C2002F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b="0" i="0" dirty="0">
                <a:effectLst/>
                <a:latin typeface="+mj-lt"/>
              </a:rPr>
              <a:t>Erika </a:t>
            </a:r>
            <a:r>
              <a:rPr lang="es-ES" b="0" i="0" dirty="0" err="1">
                <a:effectLst/>
                <a:latin typeface="+mj-lt"/>
              </a:rPr>
              <a:t>Merschrod</a:t>
            </a:r>
            <a:endParaRPr lang="es-ES" b="0" i="0" dirty="0">
              <a:effectLst/>
              <a:latin typeface="+mj-lt"/>
            </a:endParaRPr>
          </a:p>
          <a:p>
            <a:r>
              <a:rPr lang="es-ES" dirty="0" err="1">
                <a:latin typeface="+mj-lt"/>
              </a:rPr>
              <a:t>Department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Chemistry</a:t>
            </a:r>
            <a:endParaRPr lang="es-ES" b="0" i="0" dirty="0">
              <a:effectLst/>
              <a:latin typeface="+mj-lt"/>
            </a:endParaRPr>
          </a:p>
          <a:p>
            <a:r>
              <a:rPr lang="de-DE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https://www.merschrod.group/team.html</a:t>
            </a:r>
            <a:endParaRPr lang="de-DE" dirty="0">
              <a:latin typeface="+mj-lt"/>
            </a:endParaRPr>
          </a:p>
          <a:p>
            <a:endParaRPr lang="de-DE" dirty="0">
              <a:solidFill>
                <a:srgbClr val="C2002F"/>
              </a:solidFill>
              <a:latin typeface="Montserrat" panose="00000500000000000000" pitchFamily="2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74092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B57545-0D37-C0F7-5C43-D430D9F6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15DE52-B425-D0A2-660B-D64C492182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0800" y="5246947"/>
            <a:ext cx="9293111" cy="830997"/>
          </a:xfrm>
        </p:spPr>
        <p:txBody>
          <a:bodyPr/>
          <a:lstStyle/>
          <a:p>
            <a:r>
              <a:rPr lang="en-US" dirty="0"/>
              <a:t>Understanding SeMeCo: Yeast Metabolic Teamwork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0CE056-ACB2-8709-C274-88FEA97648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50801" y="6097223"/>
            <a:ext cx="8328079" cy="28341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Falko Dressler | Telecommunication Networks</a:t>
            </a:r>
          </a:p>
        </p:txBody>
      </p:sp>
      <p:pic>
        <p:nvPicPr>
          <p:cNvPr id="12" name="Picture Placeholder 11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A79E1DEB-3CE1-E9BA-D80C-D6D2F73223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22394" b="22394"/>
          <a:stretch/>
        </p:blipFill>
        <p:spPr>
          <a:xfrm>
            <a:off x="-6479" y="1260572"/>
            <a:ext cx="8885359" cy="3273604"/>
          </a:xfrm>
        </p:spPr>
      </p:pic>
    </p:spTree>
    <p:extLst>
      <p:ext uri="{BB962C8B-B14F-4D97-AF65-F5344CB8AC3E}">
        <p14:creationId xmlns:p14="http://schemas.microsoft.com/office/powerpoint/2010/main" val="278740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C16-3BD7-4A46-2B3A-B31A862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22A3-4123-972E-6D9D-19EE855A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199" y="1604244"/>
            <a:ext cx="7248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dirty="0"/>
              <a:t>biological constraints </a:t>
            </a:r>
            <a:r>
              <a:rPr lang="en-US" dirty="0"/>
              <a:t>limit the feasibility of running NNs in living cells?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NN architectures </a:t>
            </a:r>
            <a:r>
              <a:rPr lang="en-US" dirty="0"/>
              <a:t>can realistically be supported under these biological constraints?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How can we implement </a:t>
            </a:r>
            <a:r>
              <a:rPr lang="en-US" b="1" dirty="0"/>
              <a:t>online training </a:t>
            </a:r>
            <a:r>
              <a:rPr lang="en-US" dirty="0"/>
              <a:t>algorithms that adapt to biological environments in real-time?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6EB4-CA5B-4A08-BCED-1BF54A53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64C1-93CD-4F5F-B6EE-5235E982ADB5}" type="slidenum">
              <a:rPr lang="LID4096" smtClean="0"/>
              <a:t>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0A5E-C0A7-E8CF-4B48-805FFF9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6" y="2270546"/>
            <a:ext cx="4214182" cy="28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Presentation8">
  <a:themeElements>
    <a:clrScheme name="HNI">
      <a:dk1>
        <a:srgbClr val="000000"/>
      </a:dk1>
      <a:lt1>
        <a:srgbClr val="FFFFFF"/>
      </a:lt1>
      <a:dk2>
        <a:srgbClr val="003A80"/>
      </a:dk2>
      <a:lt2>
        <a:srgbClr val="D0D1D3"/>
      </a:lt2>
      <a:accent1>
        <a:srgbClr val="90C4E7"/>
      </a:accent1>
      <a:accent2>
        <a:srgbClr val="8777AF"/>
      </a:accent2>
      <a:accent3>
        <a:srgbClr val="34A29E"/>
      </a:accent3>
      <a:accent4>
        <a:srgbClr val="DB4848"/>
      </a:accent4>
      <a:accent5>
        <a:srgbClr val="FFDD00"/>
      </a:accent5>
      <a:accent6>
        <a:srgbClr val="F6AE3C"/>
      </a:accent6>
      <a:hlink>
        <a:srgbClr val="003A80"/>
      </a:hlink>
      <a:folHlink>
        <a:srgbClr val="34A29E"/>
      </a:folHlink>
    </a:clrScheme>
    <a:fontScheme name="Heinz Nixdorf Instit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lIns="0" rIns="0" rtlCol="0">
        <a:spAutoFit/>
      </a:bodyPr>
      <a:lstStyle>
        <a:defPPr marL="360000" indent="-360000">
          <a:spcAft>
            <a:spcPts val="1000"/>
          </a:spcAft>
          <a:buClr>
            <a:schemeClr val="tx2"/>
          </a:buClr>
          <a:buSzPct val="80000"/>
          <a:buFont typeface="Wingdings" panose="05000000000000000000" pitchFamily="2" charset="2"/>
          <a:buChar char="n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354663F-223D-4A58-8FDD-7C5CCCBD7E4D}" vid="{3BA90D7B-EA87-484E-9A2A-BAEA2B6FD62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3898</Words>
  <Application>Microsoft Office PowerPoint</Application>
  <PresentationFormat>Widescreen</PresentationFormat>
  <Paragraphs>1289</Paragraphs>
  <Slides>82</Slides>
  <Notes>22</Notes>
  <HiddenSlides>47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Aptos</vt:lpstr>
      <vt:lpstr>Aptos Display</vt:lpstr>
      <vt:lpstr>Arial</vt:lpstr>
      <vt:lpstr>Calibri</vt:lpstr>
      <vt:lpstr>Cambria</vt:lpstr>
      <vt:lpstr>Cambria Math</vt:lpstr>
      <vt:lpstr>Helvetica</vt:lpstr>
      <vt:lpstr>Montserrat</vt:lpstr>
      <vt:lpstr>NimbusRomNo9L-Regu</vt:lpstr>
      <vt:lpstr>Symbol</vt:lpstr>
      <vt:lpstr>Office Theme</vt:lpstr>
      <vt:lpstr>1_Presentation8</vt:lpstr>
      <vt:lpstr>Tiny CNN with microfluidic pipes</vt:lpstr>
      <vt:lpstr>PowerPoint Presentation</vt:lpstr>
      <vt:lpstr>Internet of Bio-Nano-Things</vt:lpstr>
      <vt:lpstr>Internet of Bio-Nano-Things</vt:lpstr>
      <vt:lpstr>PowerPoint Presentation</vt:lpstr>
      <vt:lpstr>PowerPoint Presentation</vt:lpstr>
      <vt:lpstr>PowerPoint Presentation</vt:lpstr>
      <vt:lpstr>PowerPoint Presentation</vt:lpstr>
      <vt:lpstr>Research Questions</vt:lpstr>
      <vt:lpstr>Bio-Computing</vt:lpstr>
      <vt:lpstr>Concept</vt:lpstr>
      <vt:lpstr>Concept</vt:lpstr>
      <vt:lpstr>Concept</vt:lpstr>
      <vt:lpstr>Concept</vt:lpstr>
      <vt:lpstr>Concept</vt:lpstr>
      <vt:lpstr>Synthesis</vt:lpstr>
      <vt:lpstr>Synthesis</vt:lpstr>
      <vt:lpstr>Synthesis</vt:lpstr>
      <vt:lpstr>Synthesis</vt:lpstr>
      <vt:lpstr>Synthesis</vt:lpstr>
      <vt:lpstr>Synthesis</vt:lpstr>
      <vt:lpstr>Experiment 1: Design 1.1</vt:lpstr>
      <vt:lpstr>Experiment Design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Experiment 1: Design 1.1</vt:lpstr>
      <vt:lpstr>PowerPoint Presentation</vt:lpstr>
      <vt:lpstr>Experiment 1: Design 1.1 → 1.2</vt:lpstr>
      <vt:lpstr>Experiment 2: Design 2</vt:lpstr>
      <vt:lpstr>Experiment 2: Design 2</vt:lpstr>
      <vt:lpstr>Experiment 3: Design 3</vt:lpstr>
      <vt:lpstr>Experiment 4: Design 4</vt:lpstr>
      <vt:lpstr>Horizon Pillar Two (Cluster 1- Health)</vt:lpstr>
      <vt:lpstr>Tiny CNN with microfluidic pipes</vt:lpstr>
      <vt:lpstr>Experiment 1: Design 1.1</vt:lpstr>
      <vt:lpstr>PowerPoint Presentation</vt:lpstr>
      <vt:lpstr>Analysis</vt:lpstr>
      <vt:lpstr>Analysis</vt:lpstr>
      <vt:lpstr>Analysis</vt:lpstr>
      <vt:lpstr>Application</vt:lpstr>
      <vt:lpstr>Application</vt:lpstr>
      <vt:lpstr>Application</vt:lpstr>
      <vt:lpstr>Design 1.0</vt:lpstr>
      <vt:lpstr>Design 1.0</vt:lpstr>
      <vt:lpstr>Design 2</vt:lpstr>
      <vt:lpstr>Design 3</vt:lpstr>
      <vt:lpstr>Design 4</vt:lpstr>
      <vt:lpstr>Application</vt:lpstr>
      <vt:lpstr>Application</vt:lpstr>
      <vt:lpstr>Application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Synthesis</vt:lpstr>
      <vt:lpstr>Bio-Computing</vt:lpstr>
      <vt:lpstr>PowerPoint Presentation</vt:lpstr>
      <vt:lpstr>Bio-Computing</vt:lpstr>
      <vt:lpstr>Bio-Computing</vt:lpstr>
      <vt:lpstr>Bio-Computing</vt:lpstr>
      <vt:lpstr>Bio-Computing</vt:lpstr>
      <vt:lpstr>Bio-Computing</vt:lpstr>
      <vt:lpstr>Datasets</vt:lpstr>
      <vt:lpstr>Communicating Smartly at the Nanoscale - Neural Networks Developments in Molecular Communication</vt:lpstr>
      <vt:lpstr>nanoAI Lab: A new research group</vt:lpstr>
      <vt:lpstr>Research groups in our Network</vt:lpstr>
      <vt:lpstr>Grant programs: National</vt:lpstr>
      <vt:lpstr>PowerPoint Presentation</vt:lpstr>
      <vt:lpstr>NanoAI Lab: MOU Network</vt:lpstr>
      <vt:lpstr>Understanding SeMeCo: Yeast Metabolic 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7504255944999905</dc:creator>
  <cp:lastModifiedBy>TU-Pseudonym 7504255944999905</cp:lastModifiedBy>
  <cp:revision>160</cp:revision>
  <dcterms:created xsi:type="dcterms:W3CDTF">2025-03-08T08:37:57Z</dcterms:created>
  <dcterms:modified xsi:type="dcterms:W3CDTF">2025-10-14T11:41:00Z</dcterms:modified>
</cp:coreProperties>
</file>